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Când încercările prea grele ni se par,</a:t>
            </a:r>
            <a:br/>
            <a:r>
              <a:t>și zilele prea lungi, poverile prea mari</a:t>
            </a:r>
            <a:br/>
            <a:r>
              <a:t>ne mângâie Hristos, El Se va arăta</a:t>
            </a:r>
            <a:br/>
            <a:r>
              <a:t>să-Şi ia pe nori Mireasa, să-i şteargă lacrima. </a:t>
            </a:r>
            <a:br/>
            <a:r>
              <a:t>Când vom vedea pe nori faţa lui Isus,</a:t>
            </a:r>
            <a:br/>
            <a:r>
              <a:t>necazul greu de-aici îl vom uita.</a:t>
            </a:r>
            <a:br/>
            <a:r>
              <a:t>Şi doar privirea Lui atunci va lumina</a:t>
            </a:r>
            <a:br/>
            <a:r>
              <a:t>deci, luptător, fii brav, nu dispera!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Sub cerul furtunos când rănile mă dor,</a:t>
            </a:r>
            <a:br/>
            <a:r>
              <a:t>de valuri încercat când stau făr' ajutor,</a:t>
            </a:r>
            <a:br/>
            <a:r>
              <a:t>e Cineva în cer ce ştie chinul meu</a:t>
            </a:r>
            <a:br/>
            <a:r>
              <a:t>El vine printre valuri să-Şi scape fiul Său. </a:t>
            </a:r>
            <a:br/>
            <a:r>
              <a:t>Când vom vedea pe nori faţa lui Isus,</a:t>
            </a:r>
            <a:br/>
            <a:r>
              <a:t>necazul greu de-aici îl vom uita.</a:t>
            </a:r>
            <a:br/>
            <a:r>
              <a:t>Şi doar privirea Lui atunci va lumina</a:t>
            </a:r>
            <a:br/>
            <a:r>
              <a:t>deci, luptător, fii brav, nu dispera!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Curând se va sfârşi al vieţii greu suspin,</a:t>
            </a:r>
            <a:br/>
            <a:r>
              <a:t>vom trece peste râu în ţara de lumini.</a:t>
            </a:r>
            <a:br/>
            <a:r>
              <a:t>Acolo vom gusta din slava lui Hristos,</a:t>
            </a:r>
            <a:br/>
            <a:r>
              <a:t>nu va mai fi ispita, vom pune crucea jos. </a:t>
            </a:r>
            <a:br/>
            <a:r>
              <a:t>Când vom vedea pe nori faţa lui Isus,</a:t>
            </a:r>
            <a:br/>
            <a:r>
              <a:t>necazul greu de-aici îl vom uita.</a:t>
            </a:r>
            <a:br/>
            <a:r>
              <a:t>Şi doar privirea Lui atunci va lumina</a:t>
            </a:r>
            <a:br/>
            <a:r>
              <a:t>deci, luptător, fii brav, nu dispera!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