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valea plângerii voi părăsi</a:t>
            </a:r>
            <a:br/>
            <a:r>
              <a:t>și în oraşul ceresc voi păşi,</a:t>
            </a:r>
            <a:br/>
            <a:r>
              <a:t>numai Isus bucuria-mi va fi</a:t>
            </a:r>
            <a:br/>
            <a:r>
              <a:t>și-n cerul veşnic eu voi locui.</a:t>
            </a:r>
            <a:br/>
            <a:r>
              <a:t>Numai Isus, numai Isus,</a:t>
            </a:r>
            <a:br/>
            <a:r>
              <a:t>numai Isus, numai Isus,</a:t>
            </a:r>
            <a:br/>
            <a:r>
              <a:t>numai Isus bucuria-mi va fi</a:t>
            </a:r>
            <a:br/>
            <a:r>
              <a:t>și-n cerul veşnic eu voi locui.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pe mine atât m-a iubit</a:t>
            </a:r>
            <a:br/>
            <a:r>
              <a:t>că loc în ceruri El mi-a pregătit;</a:t>
            </a:r>
            <a:br/>
            <a:r>
              <a:t>numai Isus îndeajuns îmi va fi,</a:t>
            </a:r>
            <a:br/>
            <a:r>
              <a:t>sfânta-I prezenţă mă va împlini. </a:t>
            </a:r>
            <a:br/>
            <a:r>
              <a:t>Numai Isus, numai Isus,</a:t>
            </a:r>
            <a:br/>
            <a:r>
              <a:t>numai Isus, numai Isus,</a:t>
            </a:r>
            <a:br/>
            <a:r>
              <a:t>numai Isus bucuria-mi va fi</a:t>
            </a:r>
            <a:br/>
            <a:r>
              <a:t>și-n cerul veşnic eu voi locui.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Sus în mărire voi fi cu Isus</a:t>
            </a:r>
            <a:br/>
            <a:r>
              <a:t>și cu cei dragi ce 'nainte s-au dus;</a:t>
            </a:r>
            <a:br/>
            <a:r>
              <a:t>veşnic pe Domnul Îl voi preamări</a:t>
            </a:r>
            <a:br/>
            <a:r>
              <a:t>și bucuria doar El îmi va fi.</a:t>
            </a:r>
            <a:br/>
            <a:r>
              <a:t>Numai Isus, numai Isus,</a:t>
            </a:r>
            <a:br/>
            <a:r>
              <a:t>numai Isus, numai Isus,</a:t>
            </a:r>
            <a:br/>
            <a:r>
              <a:t>numai Isus bucuria-mi va fi</a:t>
            </a:r>
            <a:br/>
            <a:r>
              <a:t>și-n cerul veşnic eu voi locui.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