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Cântă corul îngeresc: Slavă Tatălui ceresc!</a:t>
            </a:r>
            <a:br/>
            <a:r>
              <a:t>Pace fie pe pământ!" S-a născut Copilul Sfânt.</a:t>
            </a:r>
            <a:br/>
            <a:r>
              <a:t>Fiul sfânt demult promis a venit, de sus trimis.</a:t>
            </a:r>
            <a:br/>
            <a:r>
              <a:t>Cântă corul îngeresc: Slavă Tatălui ceresc!"</a:t>
            </a:r>
            <a:br/>
            <a:r>
              <a:t>Cântă corul îngeresc: Slavă Tatălui ceresc!"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Cel din cerul minunat, preamărit şi înălţat,</a:t>
            </a:r>
            <a:br/>
            <a:r>
              <a:t>pe pământ jos a venit şi ca noi trup a primit.</a:t>
            </a:r>
            <a:br/>
            <a:r>
              <a:t>S-a jertfit, a pătimit, chiar şi moarte-a suferit,</a:t>
            </a:r>
            <a:br/>
            <a:r>
              <a:t>de păcate ne-a spălat, viaţă nouă El ne-a dat, de păcate ne-a spălat, viaţă nouă El ne-a 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Totul noi avem în El, Dumnezeu Emanuel;</a:t>
            </a:r>
            <a:br/>
            <a:r>
              <a:t>bucuros El vrea să dea pacea şi iertarea Sa;</a:t>
            </a:r>
            <a:br/>
            <a:r>
              <a:t>cerul Său cel strălucit chiar de El e pregătit</a:t>
            </a:r>
            <a:br/>
            <a:r>
              <a:t>pentru cei răscumpăraţi şi cei binecuvântaţi,</a:t>
            </a:r>
            <a:br/>
            <a:r>
              <a:t>pentru cei răscumpăraţi şi cei binecuvântaţi.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