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Cântarea mea e numai despre Isus, cerescul Fiu al Tatălui slăvit. </a:t>
            </a:r>
            <a:br/>
            <a:r>
              <a:t>El a venit păcatul să mi-l şteargă când la Calvar pe cruce a murit.</a:t>
            </a:r>
            <a:br/>
            <a:r>
              <a:t>Cântarea mea e numai despre Isus ce-n locul meu pedeapsa a purtat, </a:t>
            </a:r>
            <a:br/>
            <a:r>
              <a:t>și-n versul ei cântarea mea va spune ce fericiri şi bogăţii mi-a dat.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Cămaşa Lui stropită-n sfântul sânge, crucea şi spinii cu păcatul meu, </a:t>
            </a:r>
            <a:br/>
            <a:r>
              <a:t>mormântul gol, speranţa revederii, despre acestea voi cânta mereu! </a:t>
            </a:r>
            <a:br/>
            <a:r>
              <a:t>Cântarea mea e numai despre Isus ce-n locul meu pedeapsa a purtat, </a:t>
            </a:r>
            <a:br/>
            <a:r>
              <a:t>și-n versul ei cântarea mea va spune ce fericiri şi bogăţii mi-a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Cântarea mea va fi doar despre Isus chiar peste râu odată-n veşnicii,</a:t>
            </a:r>
            <a:br/>
            <a:r>
              <a:t>cu imnul sfânt al miilor de îngeri cântarea mea atunci se va uni.</a:t>
            </a:r>
            <a:br/>
            <a:r>
              <a:t>Cântarea mea e numai despre Isus ce-n locul meu pedeapsa a purtat, </a:t>
            </a:r>
            <a:br/>
            <a:r>
              <a:t>și-n versul ei cântarea mea va spune ce fericiri şi bogăţii mi-a 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