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 de drag Isus ne este</a:t>
            </a:r>
            <a:br/>
            <a:r>
              <a:t>în mărire înălţat;</a:t>
            </a:r>
            <a:br/>
            <a:r>
              <a:t>El la Tatăl mijloceşte</a:t>
            </a:r>
            <a:br/>
            <a:r>
              <a:t>pentru noi neîncetat.</a:t>
            </a:r>
            <a:br/>
            <a:r>
              <a:t>Poate cineva să spună</a:t>
            </a:r>
            <a:br/>
            <a:r>
              <a:t>câtă pierdere avem</a:t>
            </a:r>
            <a:br/>
            <a:r>
              <a:t>când spre El nu ne întoarcem</a:t>
            </a:r>
            <a:br/>
            <a:r>
              <a:t>și-ncetăm să ne rugăm?!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vrăjmaşul ne apasă</a:t>
            </a:r>
            <a:br/>
            <a:r>
              <a:t>și-n necazuri ne aflăm,</a:t>
            </a:r>
            <a:br/>
            <a:r>
              <a:t>către Domnul cu credinţă</a:t>
            </a:r>
            <a:br/>
            <a:r>
              <a:t>rugăciune să-ndreptăm.</a:t>
            </a:r>
            <a:br/>
            <a:r>
              <a:t>Căci atunci a Lui iubire</a:t>
            </a:r>
            <a:br/>
            <a:r>
              <a:t>ne-ncetat va fi cu noi;</a:t>
            </a:r>
            <a:br/>
            <a:r>
              <a:t>El ne-ascultă rugăciunea</a:t>
            </a:r>
            <a:br/>
            <a:r>
              <a:t>și ne scapă din nevoi.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ne-atacă gânduri rele,</a:t>
            </a:r>
            <a:br/>
            <a:r>
              <a:t>doar la El să alergăm!</a:t>
            </a:r>
            <a:br/>
            <a:r>
              <a:t>Domnul mâna ne întinde</a:t>
            </a:r>
            <a:br/>
            <a:r>
              <a:t>cu credinţă de-L strigăm.</a:t>
            </a:r>
            <a:br/>
            <a:r>
              <a:t>Părăsiţi fiind de prieteni</a:t>
            </a:r>
            <a:br/>
            <a:r>
              <a:t>și cu sufletu-ntristat,</a:t>
            </a:r>
            <a:br/>
            <a:r>
              <a:t>o, atunci Isus ne este</a:t>
            </a:r>
            <a:br/>
            <a:r>
              <a:t>ajutorul aşteptat.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