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Cât de măreţ e Dumnezeu!</a:t>
            </a:r>
            <a:br/>
            <a:r>
              <a:t>Văd marea cu talazuri grele,</a:t>
            </a:r>
            <a:br/>
            <a:r>
              <a:t>mă ʼnalţ pe munţii de bazalt</a:t>
            </a:r>
            <a:br/>
            <a:r>
              <a:t>și-mi zboră gândul printre stele,</a:t>
            </a:r>
            <a:br/>
            <a:r>
              <a:t>tot mai înalt.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împărat îşi duce-oştirea</a:t>
            </a:r>
            <a:br/>
            <a:r>
              <a:t>spre un gigantic apogeu?</a:t>
            </a:r>
            <a:br/>
            <a:r>
              <a:t>Acel ce-a pus în goluri firea,</a:t>
            </a:r>
            <a:br/>
            <a:r>
              <a:t>Acel ce-a scris oricui menirea,</a:t>
            </a:r>
            <a:br/>
            <a:r>
              <a:t>mai mult decât nemărginirea</a:t>
            </a:r>
            <a:br/>
            <a:r>
              <a:t>e Tatăl meu.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Cât de temut e Dumnezeu!</a:t>
            </a:r>
            <a:br/>
            <a:r>
              <a:t>Vuiau de pe Sinai ecouri</a:t>
            </a:r>
            <a:br/>
            <a:r>
              <a:t>când glasul Domnului vorbea,</a:t>
            </a:r>
            <a:br/>
            <a:r>
              <a:t>iar Moise ʼnainta prin nouri,</a:t>
            </a:r>
            <a:br/>
            <a:r>
              <a:t>și tremura.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La Tronul alb se strâng sfielnic</a:t>
            </a:r>
            <a:br/>
            <a:r>
              <a:t>voivozi de foc din Empireu,</a:t>
            </a:r>
            <a:br/>
            <a:r>
              <a:t>și heruvimii vin cucernic,</a:t>
            </a:r>
            <a:br/>
            <a:r>
              <a:t>slăvind Eternul Vistiernic.</a:t>
            </a:r>
            <a:br/>
            <a:r>
              <a:t>Și-acest Stăpân Atotputernic</a:t>
            </a:r>
            <a:br/>
            <a:r>
              <a:t>e Tatăl meu.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cât de bun e Dumnezeu!</a:t>
            </a:r>
            <a:br/>
            <a:r>
              <a:t>Chiar dacă stelele bătrâne</a:t>
            </a:r>
            <a:br/>
            <a:r>
              <a:t>tot au o vreme când se-aştern,</a:t>
            </a:r>
            <a:br/>
            <a:r>
              <a:t>dar, cine în Isus rămâne</a:t>
            </a:r>
            <a:br/>
            <a:r>
              <a:t>e-un fiu etern.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Şi-n faţa slavei sclipitoare,</a:t>
            </a:r>
            <a:br/>
            <a:r>
              <a:t>în ceasul lumii cel mai greu,</a:t>
            </a:r>
            <a:br/>
            <a:r>
              <a:t>acei ce-au dat pe sfinţi la fiare</a:t>
            </a:r>
            <a:br/>
            <a:r>
              <a:t>vedea-vor Forța Creatoare,</a:t>
            </a:r>
            <a:br/>
            <a:r>
              <a:t>eu voi şopti cu adorare:</a:t>
            </a:r>
            <a:br/>
            <a:r>
              <a:t> E Tatăl meu".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