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Cel ce rămâne în Dumnezeu,</a:t>
            </a:r>
            <a:br/>
            <a:r>
              <a:t>înconjurat e de harul Său.</a:t>
            </a:r>
            <a:br/>
            <a:r>
              <a:t>Nu-i loc mai dulce, odihnă nu-i</a:t>
            </a:r>
            <a:br/>
            <a:r>
              <a:t>ca-n umbra sfântă a Domnului.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În tainic loc cu Domnul meu,</a:t>
            </a:r>
            <a:br/>
            <a:r>
              <a:t>la umbra Lui să stau mereu.</a:t>
            </a:r>
            <a:br/>
            <a:r>
              <a:t>Cu oști cerești ce strigă­n cor</a:t>
            </a:r>
            <a:br/>
            <a:r>
              <a:t>să-L cânt pe Rege, pe Creator!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neagra noapte nu te-ngrozi,</a:t>
            </a:r>
            <a:br/>
            <a:r>
              <a:t>nici de săgeata din zori de zi.</a:t>
            </a:r>
            <a:br/>
            <a:r>
              <a:t>El este scutul și spada ta,</a:t>
            </a:r>
            <a:br/>
            <a:r>
              <a:t>și toți se pleacă ʼnaintea 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În tainic loc cu Domnul meu,</a:t>
            </a:r>
            <a:br/>
            <a:r>
              <a:t>la umbra Lui să stau mereu.</a:t>
            </a:r>
            <a:br/>
            <a:r>
              <a:t>Cu oști cerești ce strigă­n cor</a:t>
            </a:r>
            <a:br/>
            <a:r>
              <a:t>să-L cânt pe Rege, pe Creator!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 mie-n față de ar cădea</a:t>
            </a:r>
            <a:br/>
            <a:r>
              <a:t>și zece mii chiar la dreapta ta,</a:t>
            </a:r>
            <a:br/>
            <a:r>
              <a:t>pe braț de înger vei fi purtat</a:t>
            </a:r>
            <a:br/>
            <a:r>
              <a:t>și al tău suflet va fi salvat.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În tainic loc cu Domnul meu,</a:t>
            </a:r>
            <a:br/>
            <a:r>
              <a:t>la umbra Lui să stau mereu.</a:t>
            </a:r>
            <a:br/>
            <a:r>
              <a:t>Cu oști cerești ce strigă­n cor</a:t>
            </a:r>
            <a:br/>
            <a:r>
              <a:t>să-L cânt pe Rege, pe Creator!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Loc de scăpare și sfânt liman,</a:t>
            </a:r>
            <a:br/>
            <a:r>
              <a:t>pășune bună în Domnul am.</a:t>
            </a:r>
            <a:br/>
            <a:r>
              <a:t>Ce mângâiere, ce har nespus</a:t>
            </a:r>
            <a:br/>
            <a:r>
              <a:t>când sub aripa-I rămân ascuns.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În tainic loc cu Domnul meu,</a:t>
            </a:r>
            <a:br/>
            <a:r>
              <a:t>la umbra Lui să stau mereu.</a:t>
            </a:r>
            <a:br/>
            <a:r>
              <a:t>Cu oști cerești ce strigă­-n cor</a:t>
            </a:r>
            <a:br/>
            <a:r>
              <a:t>să-L cânt pe Rege, pe Creator!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