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Cetate tare-I Dumnezeu,</a:t>
            </a:r>
            <a:br/>
            <a:r>
              <a:t>puternic Zid de neclintit.</a:t>
            </a:r>
            <a:br/>
            <a:r>
              <a:t>E Adăpost în orice greu,</a:t>
            </a:r>
            <a:br/>
            <a:r>
              <a:t>Scut pentru sufletul trudit.</a:t>
            </a:r>
            <a:br/>
            <a:r>
              <a:t>Hristos, Miel-Împărat,</a:t>
            </a:r>
            <a:br/>
            <a:r>
              <a:t>prin moarte-a triumfat.</a:t>
            </a:r>
            <a:br/>
            <a:r>
              <a:t>Pe robi i-a izbăvit,</a:t>
            </a:r>
            <a:br/>
            <a:r>
              <a:t>de iad ne-a mântuit,</a:t>
            </a:r>
            <a:br/>
            <a:r>
              <a:t>pe-al nopţii domn l-a nimicit.</a:t>
            </a:r>
            <a:br/>
            <a:r>
              <a:t>În luptă cruntă am intrat</a:t>
            </a:r>
            <a:br/>
            <a:r>
              <a:t>vrăjmaşul să îl biruim.</a:t>
            </a:r>
            <a:br/>
            <a:r>
              <a:t>În frunte-I Mielul înjunghiat</a:t>
            </a:r>
            <a:br/>
            <a:r>
              <a:t>şi-ai Săi aleşi în urmă vin.</a:t>
            </a:r>
            <a:br/>
            <a:r>
              <a:t>În Templul Sfânt, pe tron</a:t>
            </a:r>
            <a:br/>
            <a:r>
              <a:t>stă al Oștirii Domn,</a:t>
            </a:r>
            <a:br/>
            <a:r>
              <a:t>Viteazul luptător</a:t>
            </a:r>
            <a:br/>
            <a:r>
              <a:t>în veci neschimbător:</a:t>
            </a:r>
            <a:br/>
            <a:r>
              <a:t>Hristos e-Atotbiruitor.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Cuvântul viu al Domnului</a:t>
            </a:r>
            <a:br/>
            <a:r>
              <a:t>pe cel viclean îl va zdrobi.</a:t>
            </a:r>
            <a:br/>
            <a:r>
              <a:t>Nu ne-nspăimânt-oştirea lui,</a:t>
            </a:r>
            <a:br/>
            <a:r>
              <a:t>prin Adevăr vom birui.</a:t>
            </a:r>
            <a:br/>
            <a:r>
              <a:t>Nicicând nu tremurăm,</a:t>
            </a:r>
            <a:br/>
            <a:r>
              <a:t>ci drept ne ridicăm.</a:t>
            </a:r>
            <a:br/>
            <a:r>
              <a:t>Prin Domnul vom trăi,</a:t>
            </a:r>
            <a:br/>
            <a:r>
              <a:t>de cel rău ne-a păzi:</a:t>
            </a:r>
            <a:br/>
            <a:r>
              <a:t>o vorbă doar şi va pieri.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Al Său Cuvânt va dăinui</a:t>
            </a:r>
            <a:br/>
            <a:r>
              <a:t>deasupra-a tot ce-i pământesc.</a:t>
            </a:r>
            <a:br/>
            <a:r>
              <a:t>Prin El tărie vom primi</a:t>
            </a:r>
            <a:br/>
            <a:r>
              <a:t>şi harul Său dumnezeiesc.</a:t>
            </a:r>
            <a:br/>
            <a:r>
              <a:t>Hristos e lângă noi,</a:t>
            </a:r>
            <a:br/>
            <a:r>
              <a:t>nicicând n-om da 'napoi.</a:t>
            </a:r>
            <a:br/>
            <a:r>
              <a:t>Şi chiar de vom muri,</a:t>
            </a:r>
            <a:br/>
            <a:r>
              <a:t>noi tot vom birui:</a:t>
            </a:r>
            <a:br/>
            <a:r>
              <a:t>Isus e Rege-n veşnicii.</a:t>
            </a:r>
            <a:br/>
            <a:r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