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Chiar mii de glasuri de-aş avea,</a:t>
            </a:r>
            <a:br/>
            <a:r>
              <a:t>tot n-aş putea să cânt</a:t>
            </a:r>
            <a:br/>
            <a:r>
              <a:t>întreagă măreţia Ta,</a:t>
            </a:r>
            <a:br/>
            <a:r>
              <a:t>Stăpânul meu Preasfânt.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Căci Tu, Cel Sfânt şi Preaînalt</a:t>
            </a:r>
            <a:br/>
            <a:r>
              <a:t>a toate Creator,</a:t>
            </a:r>
            <a:br/>
            <a:r>
              <a:t>din moarte m-ai răscumpărat,</a:t>
            </a:r>
            <a:br/>
            <a:r>
              <a:t>de-aceea Te ador!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 nume scump ai Tu, Isus!</a:t>
            </a:r>
            <a:br/>
            <a:r>
              <a:t>În sufletul trudit</a:t>
            </a:r>
            <a:br/>
            <a:r>
              <a:t>mi-ai dat balsam din cer, de sus,</a:t>
            </a:r>
            <a:br/>
            <a:r>
              <a:t>și pace am primit.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Ajută-mă, o, Domnul meu,</a:t>
            </a:r>
            <a:br/>
            <a:r>
              <a:t>să pot să Te vestesc</a:t>
            </a:r>
            <a:br/>
            <a:r>
              <a:t>la cei pierduţi din jurul meu</a:t>
            </a:r>
            <a:br/>
            <a:r>
              <a:t>și să Te preamăresc.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