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Cine-ar putea să-ţi dea iertare,</a:t>
            </a:r>
            <a:br/>
            <a:r>
              <a:t>pentru păcatul tău cel mare,</a:t>
            </a:r>
            <a:br/>
            <a:r>
              <a:t>cine-ar putea, cine-ar putea?</a:t>
            </a:r>
            <a:br/>
            <a:r>
              <a:t>Isus, Dumnezeiescul Miel,</a:t>
            </a:r>
            <a:br/>
            <a:r>
              <a:t>prin jertfa ce-a adus-o El,</a:t>
            </a:r>
            <a:br/>
            <a:r>
              <a:t>El ar putea, El ar putea!</a:t>
            </a:r>
            <a:br/>
            <a:r>
              <a:t>Cine-ar putea să-ţi dea lumină,</a:t>
            </a:r>
            <a:br/>
            <a:r>
              <a:t>și-n suflet linişte deplină,</a:t>
            </a:r>
            <a:br/>
            <a:r>
              <a:t>cine-ar putea, cine-ar putea?</a:t>
            </a:r>
            <a:br/>
            <a:r>
              <a:t>Isus e Unicul izvor,</a:t>
            </a:r>
            <a:br/>
            <a:r>
              <a:t>de haruri pururi dătător,</a:t>
            </a:r>
            <a:br/>
            <a:r>
              <a:t>El ar putea, El ar putea!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Cine-ar putea să-ţi dea tărie,</a:t>
            </a:r>
            <a:br/>
            <a:r>
              <a:t>în vremurile de urgie,</a:t>
            </a:r>
            <a:br/>
            <a:r>
              <a:t>cine-ar putea, cine-ar putea?</a:t>
            </a:r>
            <a:br/>
            <a:r>
              <a:t>Isus cu braţul Lui ne-nfrânt,</a:t>
            </a:r>
            <a:br/>
            <a:r>
              <a:t>ce ţine soare şi pământ,</a:t>
            </a:r>
            <a:br/>
            <a:r>
              <a:t>El ar putea, El ar putea!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Cine-ar putea să-ţi facă parte,</a:t>
            </a:r>
            <a:br/>
            <a:r>
              <a:t>de viaţa cea fără de moarte,</a:t>
            </a:r>
            <a:br/>
            <a:r>
              <a:t>cine-ar putea, cine-ar putea?</a:t>
            </a:r>
            <a:br/>
            <a:r>
              <a:t>Isus, îţi spun şi sigur ştiu,</a:t>
            </a:r>
            <a:br/>
            <a:r>
              <a:t>căci mort a fost, dar este viu,</a:t>
            </a:r>
            <a:br/>
            <a:r>
              <a:t>El ar putea, El ar putea!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crezi cu inimă curată</a:t>
            </a:r>
            <a:br/>
            <a:r>
              <a:t>și Lui Îi dai viaţa toată,</a:t>
            </a:r>
            <a:br/>
            <a:r>
              <a:t>El îţi va da, El îţi va da,</a:t>
            </a:r>
            <a:br/>
            <a:r>
              <a:t>comori de Cer, comori de har,</a:t>
            </a:r>
            <a:br/>
            <a:r>
              <a:t>și fericiri fără hotar,</a:t>
            </a:r>
            <a:br/>
            <a:r>
              <a:t>cu mâna Sa, cu mâna Sa!</a:t>
            </a:r>
            <a:br/>
            <a:r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