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Cineva se-ngrijeşte de mine mereu!</a:t>
            </a:r>
            <a:br/>
            <a:r>
              <a:t>Nu-i deloc întâmplarea, e-al meu Dumnezeu.</a:t>
            </a:r>
            <a:br/>
            <a:r>
              <a:t>Zilnic toarnă asupra mea daruri din plin,</a:t>
            </a:r>
            <a:br/>
            <a:r>
              <a:t>mulţumire-I aduc şi mă-nchin.</a:t>
            </a:r>
            <a:br/>
            <a:r>
              <a:t>E Cineva! Şi Îi mulţumesc.</a:t>
            </a:r>
            <a:br/>
            <a:r>
              <a:t>E Cineva! Este Tatăl ceresc!</a:t>
            </a:r>
            <a:br/>
            <a:r>
              <a:t>Darul nespus e Domnul Isus.</a:t>
            </a:r>
            <a:br/>
            <a:r>
              <a:t>Ce măreţ e-al meu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Mulţi nu cred azi în Domnul, slăvit Creator,</a:t>
            </a:r>
            <a:br/>
            <a:r>
              <a:t>nici nu văd al naturii şi-al vieţii izvor.</a:t>
            </a:r>
            <a:br/>
            <a:r>
              <a:t>Câte inimi sărmane se pierd zi de zi!</a:t>
            </a:r>
            <a:br/>
            <a:r>
              <a:t>Pentru toate n-au cui mulţumi.</a:t>
            </a:r>
            <a:br/>
            <a:r>
              <a:t>E Cineva! Şi Îi mulţumesc.</a:t>
            </a:r>
            <a:br/>
            <a:r>
              <a:t>E Cineva! Este Tatăl ceresc!</a:t>
            </a:r>
            <a:br/>
            <a:r>
              <a:t>Darul nespus e Domnul Isus.</a:t>
            </a:r>
            <a:br/>
            <a:r>
              <a:t>Ce măreţ e-al meu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Dintre daruri, mai sfânt, mai măreţ şi frumos</a:t>
            </a:r>
            <a:br/>
            <a:r>
              <a:t>este darul salvării prin Domnul Hristos.</a:t>
            </a:r>
            <a:br/>
            <a:r>
              <a:t>N-am cuvinte nici versuri să-I spun dragostea</a:t>
            </a:r>
            <a:br/>
            <a:r>
              <a:t>ce e-n clocot în inima mea.</a:t>
            </a:r>
            <a:br/>
            <a:r>
              <a:t>E Cineva! Şi Îi mulţumesc.</a:t>
            </a:r>
            <a:br/>
            <a:r>
              <a:t>E Cineva! Este Tatăl ceresc!</a:t>
            </a:r>
            <a:br/>
            <a:r>
              <a:t>Darul nespus e Domnul Isus.</a:t>
            </a:r>
            <a:br/>
            <a:r>
              <a:t>Ce măreţ e-al meu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