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Crucea-i ascultarea Domnului Isus,</a:t>
            </a:r>
            <a:br/>
            <a:r>
              <a:t>cea mai 'naltă jertfă care s-a adus,</a:t>
            </a:r>
            <a:br/>
            <a:r>
              <a:t>darul cel mai mare, preţul ne-ntrecut, ca să mântuiască ce era pierdut!</a:t>
            </a:r>
            <a:br/>
            <a:r>
              <a:t>Crucea-i slava Ta, crucea-i pacea mea, din blestem m-a scos, Jertfa lui Hristos, viaţă mi-a adus, crucea lui Isus,</a:t>
            </a:r>
            <a:br/>
            <a:r>
              <a:t>slavă lui Hristos, slavă lui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Crucea e iubirea Domnului Isus,</a:t>
            </a:r>
            <a:br/>
            <a:r>
              <a:t>nu-i cuvânt să 'nalţe dragostea mai sus, nu-i nimic s-arate-atât de strălucit, </a:t>
            </a:r>
            <a:br/>
            <a:r>
              <a:t>dragostea cu care Tatăl ne-a iubit!</a:t>
            </a:r>
            <a:br/>
            <a:r>
              <a:t>Crucea-i slava Ta, crucea-i pacea mea, din blestem m-a scos, Jertfa lui Hristos, viaţă mi-a adus, crucea lui Isus,</a:t>
            </a:r>
            <a:br/>
            <a:r>
              <a:t>slavă lui Hristos, slavă 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Crucea-i biruinţa Domnului Isus,</a:t>
            </a:r>
            <a:br/>
            <a:r>
              <a:t>El a-nvins când Singur morţii S-a supus, și-a zdrobit vrăjmaşul când S-a umilit,</a:t>
            </a:r>
            <a:br/>
            <a:r>
              <a:t>preamărit e Mielul fiindcă S-a jertfit!</a:t>
            </a:r>
            <a:br/>
            <a:r>
              <a:t>Crucea-i slava Ta, crucea-i pacea mea, din blestem m-a scos, Jertfa lui Hristos, viaţă mi-a adus, crucea lui Isus,</a:t>
            </a:r>
            <a:br/>
            <a:r>
              <a:t>slavă lui Hristos, slavă lui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Crucea este slava Domnului Isus,</a:t>
            </a:r>
            <a:br/>
            <a:r>
              <a:t>prin ea Şi-a 'nălţat El Numele-I mai sus,</a:t>
            </a:r>
            <a:br/>
            <a:r>
              <a:t>rănile Lui sfinte veşnic vor purta, mântuirea noastră şi mărirea Sa!</a:t>
            </a:r>
            <a:br/>
            <a:r>
              <a:t>Crucea-i slava Ta, crucea-i pacea mea, din blestem m-a scos, Jertfa lui Hristos, viaţă mi-a adus, crucea lui Isus,</a:t>
            </a:r>
            <a:br/>
            <a:r>
              <a:t>slavă lui Hristos, slavă lui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