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Dumnezeu în fiecare zi,</a:t>
            </a:r>
            <a:br/>
            <a:r>
              <a:t>cu Dumnezeu în fiecare zi,</a:t>
            </a:r>
            <a:br/>
            <a:r>
              <a:t>aşa umbla Enoh în lumea veche,</a:t>
            </a:r>
            <a:br/>
            <a:r>
              <a:t>ca doi prieteni pribegind pereche;</a:t>
            </a:r>
            <a:br/>
            <a:r>
              <a:t>și într-o zi, călătorind mereu,</a:t>
            </a:r>
            <a:br/>
            <a:r>
              <a:t>El a ajuns în cer cu Dumnezeu,</a:t>
            </a:r>
            <a:br/>
            <a:r>
              <a:t>cu Dumnezeu, cu Dumnezeu,</a:t>
            </a:r>
            <a:br/>
            <a:r>
              <a:t>El a ajuns în cer cu Dumnezeu.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Dumnezeu în fiecare zi,</a:t>
            </a:r>
            <a:br/>
            <a:r>
              <a:t>cu Dumnezeu în fiecare zi,</a:t>
            </a:r>
            <a:br/>
            <a:r>
              <a:t>aşa umbla în vremea lui şi Noe</a:t>
            </a:r>
            <a:br/>
            <a:r>
              <a:t>și toţi râdeau atunci de el în voie;</a:t>
            </a:r>
            <a:br/>
            <a:r>
              <a:t>dar n-au rămas sub primul curcubeu decât cei ce umblau cu Dumnezeu,</a:t>
            </a:r>
            <a:br/>
            <a:r>
              <a:t>cu Dumnezeu, cu Dumnezeu,</a:t>
            </a:r>
            <a:br/>
            <a:r>
              <a:t>decât cei ce umblau cu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Dumnezeu în fiecare zi,</a:t>
            </a:r>
            <a:br/>
            <a:r>
              <a:t>cu Dumnezeu în fiecare zi,</a:t>
            </a:r>
            <a:br/>
            <a:r>
              <a:t>aşa umbla în Israel Ilie,</a:t>
            </a:r>
            <a:br/>
            <a:r>
              <a:t>îndeplinindu-şi sfânta lui solie;</a:t>
            </a:r>
            <a:br/>
            <a:r>
              <a:t>și-un car de foc l-a dus ca pe-un trofeu să umble şi în cer cu Dumnezeu,</a:t>
            </a:r>
            <a:br/>
            <a:r>
              <a:t>cu Dumnezeu, cu Dumnezeu,</a:t>
            </a:r>
            <a:br/>
            <a:r>
              <a:t>să umble şi în cer cu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Dumnezeu în fiecare zi,</a:t>
            </a:r>
            <a:br/>
            <a:r>
              <a:t>cu Dumnezeu în fiecare zi,</a:t>
            </a:r>
            <a:br/>
            <a:r>
              <a:t>să fim şi noi în lumea de ţărână,</a:t>
            </a:r>
            <a:br/>
            <a:r>
              <a:t>la pieptul Lui, să fim cu El de mână;</a:t>
            </a:r>
            <a:br/>
            <a:r>
              <a:t>și într-o zi umblând aşa mereu,</a:t>
            </a:r>
            <a:br/>
            <a:r>
              <a:t>ne vom trezi în cer cu Dumnezeu,</a:t>
            </a:r>
            <a:br/>
            <a:r>
              <a:t>cu Dumnezeu, cu Dumnezeu,</a:t>
            </a:r>
            <a:br/>
            <a:r>
              <a:t>ne vom trezi în cer cu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