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nerăbdare aştept ziua</a:t>
            </a:r>
            <a:br/>
            <a:r>
              <a:t>când Isus va veni,</a:t>
            </a:r>
            <a:br/>
            <a:r>
              <a:t>zi minunată, zi minunată.</a:t>
            </a:r>
            <a:br/>
            <a:r>
              <a:t>Acolo nu vor mai fi lacrimi,</a:t>
            </a:r>
            <a:br/>
            <a:r>
              <a:t>ci bucurii vor fi.</a:t>
            </a:r>
            <a:br/>
            <a:r>
              <a:t>Zi minunată, zi minunată!</a:t>
            </a:r>
            <a:br/>
            <a:r>
              <a:t>Zi minunată și ce frumos va fi</a:t>
            </a:r>
            <a:br/>
            <a:r>
              <a:t>când cu Isus noi în cer vom fi.</a:t>
            </a:r>
            <a:br/>
            <a:r>
              <a:t>Zi minunată și fericită</a:t>
            </a:r>
            <a:br/>
            <a:r>
              <a:t>va fi când dup-ai Săi copii El va veni.</a:t>
            </a:r>
            <a:br/>
            <a:r>
              <a:t>Vor fi încoronaţi toţi sfinţii</a:t>
            </a:r>
            <a:br/>
            <a:r>
              <a:t>în slava Tatălui,</a:t>
            </a:r>
            <a:br/>
            <a:r>
              <a:t>zi minunată, zi minunată.</a:t>
            </a:r>
            <a:br/>
            <a:r>
              <a:t>Iar faţa Lui în veşnicie,</a:t>
            </a:r>
            <a:br/>
            <a:r>
              <a:t>cu toţi o vom vedea,</a:t>
            </a:r>
            <a:br/>
            <a:r>
              <a:t>zi minunată, zi minunată.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Zi minunată și ce frumos va fi</a:t>
            </a:r>
            <a:br/>
            <a:r>
              <a:t>când cu Isus noi în cer vom fi.</a:t>
            </a:r>
            <a:br/>
            <a:r>
              <a:t>Zi minunată și fericită</a:t>
            </a:r>
            <a:br/>
            <a:r>
              <a:t>va fi când dup-ai Săi copii El va veni.</a:t>
            </a:r>
            <a:br/>
            <a:r>
              <a:t>Nu vrei să fii şi tu acolo,</a:t>
            </a:r>
            <a:br/>
            <a:r>
              <a:t>prietene iubit,</a:t>
            </a:r>
            <a:br/>
            <a:r>
              <a:t>la masa sfântă, sus pregătită?</a:t>
            </a:r>
            <a:br/>
            <a:r>
              <a:t>E desfătarea ta acuma,</a:t>
            </a:r>
            <a:br/>
            <a:r>
              <a:t>copilul meu trudit,</a:t>
            </a:r>
            <a:br/>
            <a:r>
              <a:t>Isus te-aşteaptă, calea-ţi arată.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Zi minunată și ce frumos va fi</a:t>
            </a:r>
            <a:br/>
            <a:r>
              <a:t>când cu Isus noi în cer vom fi.</a:t>
            </a:r>
            <a:br/>
            <a:r>
              <a:t>Zi minunată și fericită</a:t>
            </a:r>
            <a:br/>
            <a:r>
              <a:t>va fi când dup-ai Săi copii El va veni.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