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toţi vă bucuraţi, Hristos e Împărat!</a:t>
            </a:r>
            <a:br/>
            <a:r>
              <a:t>El este Domnul nostru, veşnic adorat!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Privirea sus! Cântaţi cu toţi,</a:t>
            </a:r>
            <a:br/>
            <a:r>
              <a:t> Hristos e Domn! Vă bucuraţi!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domneşte-n veci, prin Har şi Adevăr</a:t>
            </a:r>
            <a:br/>
            <a:r>
              <a:t>și nimeni nu-i mai sus în cele patru zări!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Privirea sus! Cântaţi cu toţi,</a:t>
            </a:r>
            <a:br/>
            <a:r>
              <a:t> Hristos e Domn! Vă bucuraţi!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Cântaţi! Domnia Lui e fără de sfârşit!</a:t>
            </a:r>
            <a:br/>
            <a:r>
              <a:t>Nici iadul, nici mormântul nu L-au biruit!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Privirea sus! Cântaţi cu toţi,</a:t>
            </a:r>
            <a:br/>
            <a:r>
              <a:t> Hristos e Domn! Vă bucuraţi!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nou vă bucuraţi, căci Domnul vine iar,</a:t>
            </a:r>
            <a:br/>
            <a:r>
              <a:t>s-aducă celor drepţi întregul cer în dar.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Privirea sus! Cântaţi cu toţi,</a:t>
            </a:r>
            <a:br/>
            <a:r>
              <a:t> Hristos e Domn! Vă bucuraţi!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