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Daţi-mi în mână Biblia cea sfântă;</a:t>
            </a:r>
            <a:br/>
            <a:r>
              <a:t>ea-i mângâierea celui întristat;</a:t>
            </a:r>
            <a:br/>
            <a:r>
              <a:t>nu-i nor s-ascundă raza-i minunată de când Isus pe noi ne-a cercetat.</a:t>
            </a:r>
            <a:br/>
            <a:r>
              <a:t>Să strălucească razele Scripturii, spre poarta strâmtă ne vor îndruma;</a:t>
            </a:r>
            <a:br/>
            <a:r>
              <a:t>sfatul lui Dumnezeu în ea cuprinde,</a:t>
            </a:r>
            <a:br/>
            <a:r>
              <a:t>promisiuni, har şi iubirea Sa.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Daţi-mi în mână Biblia cea sfântă, ea-nviorează pe cei osteniţi.</a:t>
            </a:r>
            <a:br/>
            <a:r>
              <a:t>Leac minunat e pentru orice rană, vindecă boală şi-orice suferinţi.</a:t>
            </a:r>
            <a:br/>
            <a:r>
              <a:t>Să strălucească razele Scripturii, spre poarta strâmtă ne vor îndruma;</a:t>
            </a:r>
            <a:br/>
            <a:r>
              <a:t>sfatul lui Dumnezeu în ea cuprinde,</a:t>
            </a:r>
            <a:br/>
            <a:r>
              <a:t>promisiuni, har şi iubirea Sa.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Daţi-mi în mână Biblia cea sfântă,</a:t>
            </a:r>
            <a:br/>
            <a:r>
              <a:t>în ea se află viaţa lui Isus;</a:t>
            </a:r>
            <a:br/>
            <a:r>
              <a:t>El pentru mine-a dus cumplita luptă și pe vrăjmaşul vieţii l-a răpus.</a:t>
            </a:r>
            <a:br/>
            <a:r>
              <a:t>Să strălucească razele Scripturii, spre poarta strâmtă ne vor îndruma;</a:t>
            </a:r>
            <a:br/>
            <a:r>
              <a:t>sfatul lui Dumnezeu în ea cuprinde,</a:t>
            </a:r>
            <a:br/>
            <a:r>
              <a:t>promisiuni, har şi iubirea Sa.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Daţi-mi în mână Biblia cea sfântă, să gust cuvântul ei mântuitor,</a:t>
            </a:r>
            <a:br/>
            <a:r>
              <a:t>lacrimi să vărs ca semn de pocăinţă și să fiu lui Isus mulţumitor.</a:t>
            </a:r>
            <a:br/>
            <a:r>
              <a:t>Să strălucească razele Scripturii, spre poarta strâmtă ne vor îndruma;</a:t>
            </a:r>
            <a:br/>
            <a:r>
              <a:t>sfatul lui Dumnezeu în ea cuprinde,</a:t>
            </a:r>
            <a:br/>
            <a:r>
              <a:t>promisiuni, har şi iubirea Sa.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