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noi fii slăvit pentru-al Tău Fiu iubit</a:t>
            </a:r>
            <a:br/>
            <a:r>
              <a:t>ce pe crucea Golgotei ca Miel S-a jertfit.</a:t>
            </a:r>
            <a:br/>
            <a:r>
              <a:t>Aleluia, slavă Ţie! Aleluia, Amin!</a:t>
            </a:r>
            <a:br/>
            <a:r>
              <a:t>Aleluia, slavă Ție! Părinte divin!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De noi fii slăvit, Domnul nostru iubit,</a:t>
            </a:r>
            <a:br/>
            <a:r>
              <a:t>căci prin jertfa-Ţi măreaţă Tu ne-ai mântuit.</a:t>
            </a:r>
            <a:br/>
            <a:r>
              <a:t>Aleluia, slavă Ţie! Aleluia, Amin!</a:t>
            </a:r>
            <a:br/>
            <a:r>
              <a:t>Aleluia, slavă Ție! Isus, Miel divin!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 noi fii slăvit, Sfinte Duh preaiubit</a:t>
            </a:r>
            <a:br/>
            <a:r>
              <a:t>că viaţa cea nouă Tu ne-ai dăruit.</a:t>
            </a:r>
            <a:br/>
            <a:r>
              <a:t>Aleluia, slavă Ţie! Aleluia, Amin!</a:t>
            </a:r>
            <a:br/>
            <a:r>
              <a:t>Aleluia, slavă Ție! Duh de viață plin!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