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păcat ce m-ar spăla?</a:t>
            </a:r>
            <a:br/>
            <a:r>
              <a:t>Doar Isus prin sfântu-I sânge!</a:t>
            </a:r>
            <a:br/>
            <a:r>
              <a:t>Cine mă va vindeca?</a:t>
            </a:r>
            <a:br/>
            <a:r>
              <a:t>Doar Isus prin sfântu-I sânge!</a:t>
            </a:r>
            <a:br/>
            <a:r>
              <a:t>O, fluviu minunat</a:t>
            </a:r>
            <a:br/>
            <a:r>
              <a:t>ce spală de păcat;</a:t>
            </a:r>
            <a:br/>
            <a:r>
              <a:t>cu Tatăl m-a-mpăcat</a:t>
            </a:r>
            <a:br/>
            <a:r>
              <a:t>doar Isus prin sfântu-I sânge!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Cine mă va curăţi?</a:t>
            </a:r>
            <a:br/>
            <a:r>
              <a:t>Doar Isus prin sfântu-I sânge!</a:t>
            </a:r>
            <a:br/>
            <a:r>
              <a:t>Viaţa mi-o va înnoi</a:t>
            </a:r>
            <a:br/>
            <a:r>
              <a:t>doar Isus prin sfântu-I sânge!</a:t>
            </a:r>
            <a:br/>
            <a:r>
              <a:t>O, fluviu minunat</a:t>
            </a:r>
            <a:br/>
            <a:r>
              <a:t>ce spală de păcat;</a:t>
            </a:r>
            <a:br/>
            <a:r>
              <a:t>cu Tatăl m-a-mpăcat</a:t>
            </a:r>
            <a:br/>
            <a:r>
              <a:t>doar Isus prin sfântu-I sânge!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Cine vina-mi va ierta?</a:t>
            </a:r>
            <a:br/>
            <a:r>
              <a:t>Doar Isus prin sfântu-I sânge!</a:t>
            </a:r>
            <a:br/>
            <a:r>
              <a:t>Şi povara cine-mi ia?</a:t>
            </a:r>
            <a:br/>
            <a:r>
              <a:t>Doar Isus prin sfântu-I sânge!</a:t>
            </a:r>
            <a:br/>
            <a:r>
              <a:t>O, fluviu minunat</a:t>
            </a:r>
            <a:br/>
            <a:r>
              <a:t>ce spală de păcat;</a:t>
            </a:r>
            <a:br/>
            <a:r>
              <a:t>cu Tatăl m-a-mpăcat</a:t>
            </a:r>
            <a:br/>
            <a:r>
              <a:t>doar Isus prin sfântu-I sânge!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Cine mă va-ndreptăţi?</a:t>
            </a:r>
            <a:br/>
            <a:r>
              <a:t>Doar Isus prin sfântu-I sânge!</a:t>
            </a:r>
            <a:br/>
            <a:r>
              <a:t>Tatălui plăcut a fi?</a:t>
            </a:r>
            <a:br/>
            <a:r>
              <a:t>Doar Isus prin sfântu-I sânge!</a:t>
            </a:r>
            <a:br/>
            <a:r>
              <a:t>O, fluviu minunat</a:t>
            </a:r>
            <a:br/>
            <a:r>
              <a:t>ce spală de păcat;</a:t>
            </a:r>
            <a:br/>
            <a:r>
              <a:t>cu Tatăl m-a-mpăcat</a:t>
            </a:r>
            <a:br/>
            <a:r>
              <a:t>doar Isus prin sfântu-I sânge!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