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Tine am venit, Iubire,</a:t>
            </a:r>
            <a:br/>
            <a:r>
              <a:t>și tot spre Tine merg mereu,</a:t>
            </a:r>
            <a:br/>
            <a:r>
              <a:t>frumseţe şi desăvârşire</a:t>
            </a:r>
            <a:br/>
            <a:r>
              <a:t>doar Tu dai sufletului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Iubire, o, Iubire,</a:t>
            </a:r>
            <a:br/>
            <a:r>
              <a:t>har etern venit de Sus,</a:t>
            </a:r>
            <a:br/>
            <a:r>
              <a:t>mântuire, mântuire</a:t>
            </a:r>
            <a:br/>
            <a:r>
              <a:t>prin Golgota mi-ai adus.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Deşi întruna eşti cu mine</a:t>
            </a:r>
            <a:br/>
            <a:r>
              <a:t>și necurmat mă fericeşti,</a:t>
            </a:r>
            <a:br/>
            <a:r>
              <a:t>mă arde dorul după Tine</a:t>
            </a:r>
            <a:br/>
            <a:r>
              <a:t>să Te pătrund mai mult, cum eşti.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Iubire, o, Iubire,</a:t>
            </a:r>
            <a:br/>
            <a:r>
              <a:t>har etern venit de Sus,</a:t>
            </a:r>
            <a:br/>
            <a:r>
              <a:t>mântuire, mântuire</a:t>
            </a:r>
            <a:br/>
            <a:r>
              <a:t>prin Golgota mi-ai adus.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Fă clipele vieţii mele</a:t>
            </a:r>
            <a:br/>
            <a:r>
              <a:t>izvoare proaspete de har,</a:t>
            </a:r>
            <a:br/>
            <a:r>
              <a:t>ca să tâşneşti doar Tu din ele,</a:t>
            </a:r>
            <a:br/>
            <a:r>
              <a:t>îmbelşugat pe-orice hotar.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Iubire, o, Iubire,</a:t>
            </a:r>
            <a:br/>
            <a:r>
              <a:t>har etern venit de Sus,</a:t>
            </a:r>
            <a:br/>
            <a:r>
              <a:t>mântuire, mântuire</a:t>
            </a:r>
            <a:br/>
            <a:r>
              <a:t>prin Golgota mi-ai adus.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Din Tine am venit, Iubire,</a:t>
            </a:r>
            <a:br/>
            <a:r>
              <a:t>și merg spre Tine necurmat,</a:t>
            </a:r>
            <a:br/>
            <a:r>
              <a:t>că-n binecuvântata-Ţi fire</a:t>
            </a:r>
            <a:br/>
            <a:r>
              <a:t>e Dumnezeu cu-adevărat!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Iubire, o, Iubire,</a:t>
            </a:r>
            <a:br/>
            <a:r>
              <a:t>har etern venit de Sus,</a:t>
            </a:r>
            <a:br/>
            <a:r>
              <a:t>mântuire, mântuire</a:t>
            </a:r>
            <a:br/>
            <a:r>
              <a:t>prin Golgota mi-ai adus.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