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sfânt izvor pe Golgota</a:t>
            </a:r>
            <a:br/>
            <a:r>
              <a:t>mult sânge s-a vărsat,</a:t>
            </a:r>
            <a:br/>
            <a:r>
              <a:t>izvoru-acesta minunat</a:t>
            </a:r>
            <a:br/>
            <a:r>
              <a:t>ne spală de păcat.</a:t>
            </a:r>
            <a:br/>
            <a:r>
              <a:t>Şi pentru-al meu păcat</a:t>
            </a:r>
            <a:br/>
            <a:r>
              <a:t>a curs izvorul minunat;</a:t>
            </a:r>
            <a:br/>
            <a:r>
              <a:t>Isuse-n sângele-Ţi vărsat iertarea-n veci ne-ai 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Acest izvor a fost aflat</a:t>
            </a:r>
            <a:br/>
            <a:r>
              <a:t>la cruce de-un tâlhar;</a:t>
            </a:r>
            <a:br/>
            <a:r>
              <a:t>crezând în jertfa lui Cristos</a:t>
            </a:r>
            <a:br/>
            <a:r>
              <a:t>a fost salvat prin har.</a:t>
            </a:r>
            <a:br/>
            <a:r>
              <a:t>Şi pentru-al meu păcat</a:t>
            </a:r>
            <a:br/>
            <a:r>
              <a:t>a curs izvorul minunat;</a:t>
            </a:r>
            <a:br/>
            <a:r>
              <a:t>Isuse-n sângele-Ţi vărsat iertarea-n veci ne-ai 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Puterea-acestui sfânt izvor</a:t>
            </a:r>
            <a:br/>
            <a:r>
              <a:t>aceeaşi e mereu.</a:t>
            </a:r>
            <a:br/>
            <a:r>
              <a:t>Ea mă păstrează-n legământ </a:t>
            </a:r>
            <a:br/>
            <a:r>
              <a:t>cu Salvatorul meu.</a:t>
            </a:r>
            <a:br/>
            <a:r>
              <a:t>Şi pentru-al meu păcat</a:t>
            </a:r>
            <a:br/>
            <a:r>
              <a:t>a curs izvorul minunat;</a:t>
            </a:r>
            <a:br/>
            <a:r>
              <a:t>Isuse-n sângele-Ţi vărsat iertarea-n veci ne-ai 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