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Doamne, iubirea Ta</a:t>
            </a:r>
            <a:br/>
            <a:r>
              <a:t>desăvârşită e,</a:t>
            </a:r>
            <a:br/>
            <a:r>
              <a:t>umple-mă pe deplin cu ea, </a:t>
            </a:r>
            <a:br/>
            <a:r>
              <a:t>să-mi ardă inima.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Caldă ca soarele</a:t>
            </a:r>
            <a:br/>
            <a:r>
              <a:t>să mă-nfăşoare-aş vrea,</a:t>
            </a:r>
            <a:br/>
            <a:r>
              <a:t>să mă călăuzească-n viaţă</a:t>
            </a:r>
            <a:br/>
            <a:r>
              <a:t>doar iubirea 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Iar când vin încercări,</a:t>
            </a:r>
            <a:br/>
            <a:r>
              <a:t>aspre furtuni ce gem,</a:t>
            </a:r>
            <a:br/>
            <a:r>
              <a:t>sunt ancorat în dragoste,</a:t>
            </a:r>
            <a:br/>
            <a:r>
              <a:t>de-aceea nu mă tem.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Inima mea acum</a:t>
            </a:r>
            <a:br/>
            <a:r>
              <a:t>cântă un imn slăvit</a:t>
            </a:r>
            <a:br/>
            <a:r>
              <a:t>Dragostei mari ce pe Calvar,</a:t>
            </a:r>
            <a:br/>
            <a:r>
              <a:t>murind, m-a mântuit.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