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Doi sau trei în scumpu-Ţi Nume când sunt adunaţi,</a:t>
            </a:r>
            <a:br/>
            <a:r>
              <a:t>Însuți, Tu, vei fi în mijloc,</a:t>
            </a:r>
            <a:br/>
            <a:r>
              <a:t>cum ai cuvântat.</a:t>
            </a:r>
            <a:br/>
            <a:r>
              <a:t>Domnul nostru,</a:t>
            </a:r>
            <a:br/>
            <a:r>
              <a:t>ştim că eşti cu noi,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Strânşi acum cu toţi în juru-Ţi,</a:t>
            </a:r>
            <a:br/>
            <a:r>
              <a:t>vrem să ne-nchinăm,</a:t>
            </a:r>
            <a:br/>
            <a:r>
              <a:t>s-ascultăm Cuvântul Vieții,</a:t>
            </a:r>
            <a:br/>
            <a:r>
              <a:t>prin al Tău Duh Sfânt.</a:t>
            </a:r>
            <a:br/>
            <a:r>
              <a:t>Domnul nostru,</a:t>
            </a:r>
            <a:br/>
            <a:r>
              <a:t>ştim că eşti cu noi,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Suntem slabi, dar Tu eşti tare,</a:t>
            </a:r>
            <a:br/>
            <a:r>
              <a:t>Tu să ne-ntăreşti,</a:t>
            </a:r>
            <a:br/>
            <a:r>
              <a:t>să-Ţi aducem slavă, cinste,</a:t>
            </a:r>
            <a:br/>
            <a:r>
              <a:t>lăudându-Te.</a:t>
            </a:r>
            <a:br/>
            <a:r>
              <a:t>Domnul nostru,</a:t>
            </a:r>
            <a:br/>
            <a:r>
              <a:t>ştim că eşti cu noi,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Tu, izvorul mângâierii,</a:t>
            </a:r>
            <a:br/>
            <a:r>
              <a:t>viaţa noastră eşti;</a:t>
            </a:r>
            <a:br/>
            <a:r>
              <a:t>Tu eşti totul pentru noi toţi,</a:t>
            </a:r>
            <a:br/>
            <a:r>
              <a:t>pe pământ şi-n cer.</a:t>
            </a:r>
            <a:br/>
            <a:r>
              <a:t>Domnul nostru,</a:t>
            </a:r>
            <a:br/>
            <a:r>
              <a:t>ştim că eşti cu noi,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