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Domnu-i cel mai bun Prieten,</a:t>
            </a:r>
            <a:br/>
            <a:r>
              <a:t>un Prieten sfânt, duios;</a:t>
            </a:r>
            <a:br/>
            <a:r>
              <a:t>un Prieten fără seamăn,</a:t>
            </a:r>
            <a:br/>
            <a:r>
              <a:t>înţelept, bun şi milos.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Domnul e Lumina lumii":</a:t>
            </a:r>
            <a:br/>
            <a:r>
              <a:t>El e şi lumina mea;</a:t>
            </a:r>
            <a:br/>
            <a:r>
              <a:t>nu mai umblu-n întuneric,</a:t>
            </a:r>
            <a:br/>
            <a:r>
              <a:t>căci am îndrumarea Sa.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Domnul e a mea odihnă,</a:t>
            </a:r>
            <a:br/>
            <a:r>
              <a:t>bucuria, pacea mea;</a:t>
            </a:r>
            <a:br/>
            <a:r>
              <a:t>El îmi dă îmbărbătare</a:t>
            </a:r>
            <a:br/>
            <a:r>
              <a:t>şi izbândă-n lupta grea.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Domnul e a mea nădejde:</a:t>
            </a:r>
            <a:br/>
            <a:r>
              <a:t>mă va duce-n cerul sfânt;</a:t>
            </a:r>
            <a:br/>
            <a:r>
              <a:t>de aceea al Lui Nume</a:t>
            </a:r>
            <a:br/>
            <a:r>
              <a:t>nu voi înceta să-L cânt.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