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m-a găsit, povara El mi-a luat;</a:t>
            </a:r>
            <a:br/>
            <a:r>
              <a:t>bucurii, speranţă, pace El mi-a dat,</a:t>
            </a:r>
            <a:br/>
            <a:r>
              <a:t>mi-a spălat din suflet tot păcatul greu,</a:t>
            </a:r>
            <a:br/>
            <a:r>
              <a:t>în sângele vărsat pe cruce-n locul meu.</a:t>
            </a:r>
            <a:br/>
            <a:r>
              <a:t>Mântuit! Pe Domnul preamăresc.</a:t>
            </a:r>
            <a:br/>
            <a:r>
              <a:t>Mântuit! Spre cer călătoresc.</a:t>
            </a:r>
            <a:br/>
            <a:r>
              <a:t>Mântuit! Cu El în veci voi fi!</a:t>
            </a:r>
            <a:br/>
            <a:r>
              <a:t>El m-a salvat și mă păzeşte-n orice zi.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m-a găsit, iubirea Lui mi-a dat;</a:t>
            </a:r>
            <a:br/>
            <a:r>
              <a:t>hainele ca neaua, albe le-a spălat,</a:t>
            </a:r>
            <a:br/>
            <a:r>
              <a:t>nu mă ameninţă judecata grea,</a:t>
            </a:r>
            <a:br/>
            <a:r>
              <a:t>eu sunt preafericit cu Domnul pururea.</a:t>
            </a:r>
            <a:br/>
            <a:r>
              <a:t>Mântuit! Pe Domnul preamăresc.</a:t>
            </a:r>
            <a:br/>
            <a:r>
              <a:t>Mântuit! Spre cer călătoresc.</a:t>
            </a:r>
            <a:br/>
            <a:r>
              <a:t>Mântuit! Cu El în veci voi fi!</a:t>
            </a:r>
            <a:br/>
            <a:r>
              <a:t>El m-a salvat și mă păzeşte-n orice zi.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Domnul m-a găsit, odihna Lui mi-a dat;</a:t>
            </a:r>
            <a:br/>
            <a:r>
              <a:t>când urmez pe Domnul, sunt netulburat,</a:t>
            </a:r>
            <a:br/>
            <a:r>
              <a:t>și aștept întruna strălucita zi</a:t>
            </a:r>
            <a:br/>
            <a:r>
              <a:t>când Domnul cu mărire, iarăşi va veni.</a:t>
            </a:r>
            <a:br/>
            <a:r>
              <a:t>Mântuit! Pe Domnul preamăresc.</a:t>
            </a:r>
            <a:br/>
            <a:r>
              <a:t>Mântuit! Spre cer călătoresc.</a:t>
            </a:r>
            <a:br/>
            <a:r>
              <a:t>Mântuit! Cu El în veci voi fi!</a:t>
            </a:r>
            <a:br/>
            <a:r>
              <a:t>El m-a salvat și mă păzeşte-n orice zi.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