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Dumnezeu e Dragoste,</a:t>
            </a:r>
            <a:br/>
            <a:r>
              <a:t>Dumnezeu e Dragoste,</a:t>
            </a:r>
            <a:br/>
            <a:r>
              <a:t>Dumnezeu Cel Veşnic,</a:t>
            </a:r>
            <a:br/>
            <a:r>
              <a:t>Domnul Vieţii,</a:t>
            </a:r>
            <a:br/>
            <a:r>
              <a:t>Dumnezeu e Dragoste!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Dumnezeu e Adevăr,</a:t>
            </a:r>
            <a:br/>
            <a:r>
              <a:t>Dumnezeu e Adevăr,</a:t>
            </a:r>
            <a:br/>
            <a:r>
              <a:t>Dumnezeu Cel Veşnic,</a:t>
            </a:r>
            <a:br/>
            <a:r>
              <a:t>Domnul Vieţii,</a:t>
            </a:r>
            <a:br/>
            <a:r>
              <a:t>Dumnezeu e Adevăr!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Domnul e lumina mea,</a:t>
            </a:r>
            <a:br/>
            <a:r>
              <a:t>Domnul e lumina mea,</a:t>
            </a:r>
            <a:br/>
            <a:r>
              <a:t>Dumnezeu Cel Veşnic,</a:t>
            </a:r>
            <a:br/>
            <a:r>
              <a:t>Domnul Vieţii,</a:t>
            </a:r>
            <a:br/>
            <a:r>
              <a:t>Domnul e lumina mea!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Domnul e speranţa mea,</a:t>
            </a:r>
            <a:br/>
            <a:r>
              <a:t>Domnul e speranţa mea,</a:t>
            </a:r>
            <a:br/>
            <a:r>
              <a:t>Dumnezeu Cel Veşnic,</a:t>
            </a:r>
            <a:br/>
            <a:r>
              <a:t>Domnul Vieţii,</a:t>
            </a:r>
            <a:br/>
            <a:r>
              <a:t>Domnul e speranţa mea!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