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 pe Însuşi Fiul Său ne-a dat, cu-al Său sânge ne-a răscumpărat.</a:t>
            </a:r>
            <a:br/>
            <a:r>
              <a:t>Azi El ne priveşte, în Isus Hristos,</a:t>
            </a:r>
            <a:br/>
            <a:r>
              <a:t>curăţiţi în totul de păcat.</a:t>
            </a:r>
            <a:br/>
            <a:r>
              <a:t>Slavă! Slavă Mielului junghiat,</a:t>
            </a:r>
            <a:br/>
            <a:r>
              <a:t>căci El morţii pentru noi S-a dat! </a:t>
            </a:r>
            <a:br/>
            <a:r>
              <a:t>Cu-al Său sânge ce pe cruce l-a vărsat, </a:t>
            </a:r>
            <a:br/>
            <a:r>
              <a:t>pentru Tatăl ne-a răscumpărat!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vreun nor de trece între El şi noi, El rămâne-Acelaşi pentru noi;</a:t>
            </a:r>
            <a:br/>
            <a:r>
              <a:t>chiar de ne pârăşte răul de vrăjmaş, neschimbată e iubirea Lui.</a:t>
            </a:r>
            <a:br/>
            <a:r>
              <a:t>Slavă! Slavă Mielului junghiat,</a:t>
            </a:r>
            <a:br/>
            <a:r>
              <a:t>căci El morţii pentru noi S-a dat! </a:t>
            </a:r>
            <a:br/>
            <a:r>
              <a:t>Cu-al Său sânge ce pe cruce l-a vărsat, </a:t>
            </a:r>
            <a:br/>
            <a:r>
              <a:t>pentru Tatăl ne-a răscumpărat!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dacă pieri-va lumea ce-o vedem noi ne-ncredem în Hristos şi-atunci.</a:t>
            </a:r>
            <a:br/>
            <a:r>
              <a:t>Adăpostul nostru e-n iubirea Lui,</a:t>
            </a:r>
            <a:br/>
            <a:r>
              <a:t>căci El viaţa cea de veci ne-a dat.</a:t>
            </a:r>
            <a:br/>
            <a:r>
              <a:t>Slavă! Slavă Mielului junghiat,</a:t>
            </a:r>
            <a:br/>
            <a:r>
              <a:t>căci El morţii pentru noi S-a dat! </a:t>
            </a:r>
            <a:br/>
            <a:r>
              <a:t>Cu-al Său sânge ce pe cruce l-a vărsat, </a:t>
            </a:r>
            <a:br/>
            <a:r>
              <a:t>pentru Tatăl ne-a răscumpărat!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curând, în slavă, noi vom fi cu El;</a:t>
            </a:r>
            <a:br/>
            <a:r>
              <a:t>și-om cânta de-a pururi lui Isus:</a:t>
            </a:r>
            <a:br/>
            <a:r>
              <a:t> Vrednic este Mielul care-a fost junghiat",</a:t>
            </a:r>
            <a:br/>
            <a:r>
              <a:t>slavă să-I aducem Lui în veci!</a:t>
            </a:r>
            <a:br/>
            <a:r>
              <a:t>Slavă! Slavă Mielului junghiat,</a:t>
            </a:r>
            <a:br/>
            <a:r>
              <a:t>căci El morţii pentru noi S-a dat! </a:t>
            </a:r>
            <a:br/>
            <a:r>
              <a:t>Cu-al Său sânge ce pe cruce l-a vărsat, </a:t>
            </a:r>
            <a:br/>
            <a:r>
              <a:t>pentru Tatăl ne-a răscumpărat!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