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Dumnezeul meu, Te laud,</a:t>
            </a:r>
            <a:br/>
            <a:r>
              <a:t>și pe-a vieţii mele strune</a:t>
            </a:r>
            <a:br/>
            <a:r>
              <a:t>tot mai nouă şi mai vie</a:t>
            </a:r>
            <a:br/>
            <a:r>
              <a:t>lauda Ta să răsune.</a:t>
            </a:r>
            <a:br/>
            <a:r>
              <a:t>Lăudat, lăudat, fii în veci lăudat,</a:t>
            </a:r>
            <a:br/>
            <a:r>
              <a:t>Dumnezeu, Tatăl meu, lăudat!</a:t>
            </a:r>
            <a:br/>
            <a:r>
              <a:t>Lăudat, lăudat, fii în veci lăudat, Dumnezeu, Tatăl meu, lăudat!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Laud îndurarea-Ţi sfântă</a:t>
            </a:r>
            <a:br/>
            <a:r>
              <a:t>care mă păstrează-n Tine,</a:t>
            </a:r>
            <a:br/>
            <a:r>
              <a:t>ca să nu-mi abat viaţa</a:t>
            </a:r>
            <a:br/>
            <a:r>
              <a:t>pe cărările străine.</a:t>
            </a:r>
            <a:br/>
            <a:r>
              <a:t>Lăudat, lăudat, fii în veci lăudat,</a:t>
            </a:r>
            <a:br/>
            <a:r>
              <a:t>Dumnezeu, Tatăl meu, lăudat!</a:t>
            </a:r>
            <a:br/>
            <a:r>
              <a:t>Lăudat, lăudat, fii în veci lăudat, Dumnezeu, Tatăl meu, lăudat!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Laud adevărul veşnic,</a:t>
            </a:r>
            <a:br/>
            <a:r>
              <a:t>ce mi-l dai să-mi fie soare,</a:t>
            </a:r>
            <a:br/>
            <a:r>
              <a:t>când străbat prin noaptea lumii,</a:t>
            </a:r>
            <a:br/>
            <a:r>
              <a:t>săvârşind a Ta lucrare.</a:t>
            </a:r>
            <a:br/>
            <a:r>
              <a:t>Lăudat, lăudat, fii în veci lăudat,</a:t>
            </a:r>
            <a:br/>
            <a:r>
              <a:t>Dumnezeu, Tatăl meu, lăudat!</a:t>
            </a:r>
            <a:br/>
            <a:r>
              <a:t>Lăudat, lăudat, fii în veci lăudat, Dumnezeu, Tatăl meu, lăudat!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Laud bunătatea-Ţi dulce,</a:t>
            </a:r>
            <a:br/>
            <a:r>
              <a:t>braţ puternic ce mă poartă,</a:t>
            </a:r>
            <a:br/>
            <a:r>
              <a:t>mai fierbinte, mai statornic,</a:t>
            </a:r>
            <a:br/>
            <a:r>
              <a:t>înspre-a veşniciei poartă.</a:t>
            </a:r>
            <a:br/>
            <a:r>
              <a:t>Lăudat, lăudat, fii în veci lăudat,</a:t>
            </a:r>
            <a:br/>
            <a:r>
              <a:t>Dumnezeu, Tatăl meu, lăudat!</a:t>
            </a:r>
            <a:br/>
            <a:r>
              <a:t>Lăudat, lăudat, fii în veci lăudat, Dumnezeu, Tatăl meu, lăudat!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Laud jertfa Ta cea mare,</a:t>
            </a:r>
            <a:br/>
            <a:r>
              <a:t>Darul darurilor Tale,</a:t>
            </a:r>
            <a:br/>
            <a:r>
              <a:t>preţul mântuirii mele,</a:t>
            </a:r>
            <a:br/>
            <a:r>
              <a:t>din a morţi-adâncă vale.</a:t>
            </a:r>
            <a:br/>
            <a:r>
              <a:t>Lăudat, lăudat, fii în veci lăudat,</a:t>
            </a:r>
            <a:br/>
            <a:r>
              <a:t>Dumnezeu, Tatăl meu, lăudat!</a:t>
            </a:r>
            <a:br/>
            <a:r>
              <a:t>Lăudat, lăudat, fii în veci lăudat, Dumnezeu, Tatăl meu, lăudat!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Dumnezeul meu, Te laud,</a:t>
            </a:r>
            <a:br/>
            <a:r>
              <a:t>și vreau să aprinzi în mine</a:t>
            </a:r>
            <a:br/>
            <a:r>
              <a:t>necurmat şi mai puternic</a:t>
            </a:r>
            <a:br/>
            <a:r>
              <a:t>focul laudei spre Tine.</a:t>
            </a:r>
            <a:br/>
            <a:r>
              <a:t>Lăudat, lăudat, fii în veci lăudat,</a:t>
            </a:r>
            <a:br/>
            <a:r>
              <a:t>Dumnezeu, Tatăl meu, lăudat!</a:t>
            </a:r>
            <a:br/>
            <a:r>
              <a:t>Lăudat, lăudat, fii în veci lăudat, Dumnezeu, Tatăl meu, lăudat!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