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Eşti Soarele liniştii mele,</a:t>
            </a:r>
            <a:br/>
            <a:r>
              <a:t>Isuse, Isuse!</a:t>
            </a:r>
            <a:br/>
            <a:r>
              <a:t>Eşti Pavăză-n luptele grele,</a:t>
            </a:r>
            <a:br/>
            <a:r>
              <a:t>Avânt să mă 'nalţ către stele,</a:t>
            </a:r>
            <a:br/>
            <a:r>
              <a:t>mai sus, mult mai sus decât ele,</a:t>
            </a:r>
            <a:br/>
            <a:r>
              <a:t>mai sus, mult mai sus decât ele,</a:t>
            </a:r>
            <a:br/>
            <a:r>
              <a:t>Isuse!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Eşti Zbor încărcat de lumină,</a:t>
            </a:r>
            <a:br/>
            <a:r>
              <a:t>Isuse, Isuse!</a:t>
            </a:r>
            <a:br/>
            <a:r>
              <a:t>Şi-Ţi cânt dintr-o stare divină,</a:t>
            </a:r>
            <a:br/>
            <a:r>
              <a:t>țâşnită din Tine deplină,</a:t>
            </a:r>
            <a:br/>
            <a:r>
              <a:t>spre Nunta de har ce-o să vină,</a:t>
            </a:r>
            <a:br/>
            <a:r>
              <a:t>spre Nunta de har ce-o să vină,</a:t>
            </a:r>
            <a:br/>
            <a:r>
              <a:t>Isuse!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Mărire-Ţi aduc prin cântare,</a:t>
            </a:r>
            <a:br/>
            <a:r>
              <a:t>Isuse, Isuse!</a:t>
            </a:r>
            <a:br/>
            <a:r>
              <a:t>Mă plec în adâncă-nchinare,</a:t>
            </a:r>
            <a:br/>
            <a:r>
              <a:t>Eşti veşnica mea sărbătoare,</a:t>
            </a:r>
            <a:br/>
            <a:r>
              <a:t>cu-a sfinţilor Tăi Adunare,</a:t>
            </a:r>
            <a:br/>
            <a:r>
              <a:t>cu-a sfinţilor Tăi Adunare,</a:t>
            </a:r>
            <a:br/>
            <a:r>
              <a:t>Isuse!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