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vrednic, Doamne, să fii slăvit,</a:t>
            </a:r>
            <a:br/>
            <a:r>
              <a:t>vrednic de cinste şi glorie,</a:t>
            </a:r>
            <a:br/>
            <a:r>
              <a:t>demn de cântări şi de voci preamărit</a:t>
            </a:r>
            <a:br/>
            <a:r>
              <a:t>vrednic să fii Tu în inimi sfinţit.</a:t>
            </a:r>
            <a:br/>
            <a:r>
              <a:t>Tu eşti vrednic, Tată din ceruri,</a:t>
            </a:r>
            <a:br/>
            <a:r>
              <a:t>Tu eşti vrednic, Tu, Salvatorul,</a:t>
            </a:r>
            <a:br/>
            <a:r>
              <a:t>Tu eşti vrednic, sfântă-nchinare</a:t>
            </a:r>
            <a:br/>
            <a:r>
              <a:t>și slavă doar Ţie să-Ţi dăm.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cel mai demn de-onor şi măriri,</a:t>
            </a:r>
            <a:br/>
            <a:r>
              <a:t>demn ca în teamă să-ngenunchez,</a:t>
            </a:r>
            <a:br/>
            <a:r>
              <a:t>să mă proştern cu al dragostei mir,</a:t>
            </a:r>
            <a:br/>
            <a:r>
              <a:t>vrednic eşti, Doamne, de-adânci mulţumiri.</a:t>
            </a:r>
            <a:br/>
            <a:r>
              <a:t>Tu eşti vrednic, Tată din ceruri,</a:t>
            </a:r>
            <a:br/>
            <a:r>
              <a:t>Tu eşti vrednic, Tu, Salvatorul, </a:t>
            </a:r>
            <a:br/>
            <a:r>
              <a:t>Tu eşti vrednic, sfântă-nchinare</a:t>
            </a:r>
            <a:br/>
            <a:r>
              <a:t>și slavă doar Ţie să-Ţi dăm.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Atotputernic Tată şi Domn,</a:t>
            </a:r>
            <a:br/>
            <a:r>
              <a:t>Rege al regilor, Salvator,</a:t>
            </a:r>
            <a:br/>
            <a:r>
              <a:t>Sfetnic, Prieten şi Mângâietor,</a:t>
            </a:r>
            <a:br/>
            <a:r>
              <a:t>Tu, Mântuirea şi-al vieţii izvor.</a:t>
            </a:r>
            <a:br/>
            <a:r>
              <a:t>Tu eşti vrednic, Tată din ceruri,</a:t>
            </a:r>
            <a:br/>
            <a:r>
              <a:t>Tu eşti vrednic, Tu, Salvatorul,</a:t>
            </a:r>
            <a:br/>
            <a:r>
              <a:t>Tu eşti vrednic, sfântă-nchinare </a:t>
            </a:r>
            <a:br/>
            <a:r>
              <a:t>și slavă doar Ţie să-Ţi dăm.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