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E-o minune când soarele-apune,</a:t>
            </a:r>
            <a:br/>
            <a:r>
              <a:t>minune din infinit;</a:t>
            </a:r>
            <a:br/>
            <a:r>
              <a:t>dar mai mare-i minunea din inimă,</a:t>
            </a:r>
            <a:br/>
            <a:r>
              <a:t>e minunea că El m-a iubit!</a:t>
            </a:r>
            <a:br/>
            <a:r>
              <a:t>Minunat e Domnul meu,</a:t>
            </a:r>
            <a:br/>
            <a:r>
              <a:t>mai minunat e El</a:t>
            </a:r>
            <a:br/>
            <a:r>
              <a:t>decât orice pe pământ,</a:t>
            </a:r>
            <a:br/>
            <a:r>
              <a:t>minunat e Domnul sfânt!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E-o minune şi vara şi iarna</a:t>
            </a:r>
            <a:br/>
            <a:r>
              <a:t>și cerul înstelat;</a:t>
            </a:r>
            <a:br/>
            <a:r>
              <a:t>dar mai mare-i minunea din inimă,</a:t>
            </a:r>
            <a:br/>
            <a:r>
              <a:t>e minunea că El m-a salvat!</a:t>
            </a:r>
            <a:br/>
            <a:r>
              <a:t>Minunat e Domnul meu,</a:t>
            </a:r>
            <a:br/>
            <a:r>
              <a:t>mai minunat e El</a:t>
            </a:r>
            <a:br/>
            <a:r>
              <a:t>decât orice pe pământ,</a:t>
            </a:r>
            <a:br/>
            <a:r>
              <a:t>minunat e Domnul sfânt!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E-o minune întreaga-mi făptură,</a:t>
            </a:r>
            <a:br/>
            <a:r>
              <a:t>minune din veşnicii;</a:t>
            </a:r>
            <a:br/>
            <a:r>
              <a:t>dar mai mare-i minunea din inimă,</a:t>
            </a:r>
            <a:br/>
            <a:r>
              <a:t>e minunea că El va veni!</a:t>
            </a:r>
            <a:br/>
            <a:r>
              <a:t>Minunat e Domnul meu,</a:t>
            </a:r>
            <a:br/>
            <a:r>
              <a:t>mai minunat e El</a:t>
            </a:r>
            <a:br/>
            <a:r>
              <a:t>decât orice pe pământ,</a:t>
            </a:r>
            <a:br/>
            <a:r>
              <a:t>minunat e Domnul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