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El, Dumnezeu ce S-a-arătat</a:t>
            </a:r>
            <a:br/>
            <a:r>
              <a:t>și trup de carne a-mbrăcat,</a:t>
            </a:r>
            <a:br/>
            <a:r>
              <a:t>a fost în urmă dovedit</a:t>
            </a:r>
            <a:br/>
            <a:r>
              <a:t>a fi în Duh neprihănit.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îngeri El a fost privit</a:t>
            </a:r>
            <a:br/>
            <a:r>
              <a:t>și-ntre popoare-a fost vestit,</a:t>
            </a:r>
            <a:br/>
            <a:r>
              <a:t>mulți oameni au crezut în El</a:t>
            </a:r>
            <a:br/>
            <a:r>
              <a:t>și-n slavă fost-a ʼnălțat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