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n-a promis doar cerul senin,</a:t>
            </a:r>
            <a:br/>
            <a:r>
              <a:t>nici flori pe cale, fără pelin.</a:t>
            </a:r>
            <a:br/>
            <a:r>
              <a:t>N-a promis soare fără de ploi,</a:t>
            </a:r>
            <a:br/>
            <a:r>
              <a:t>nici bucuria fără nevoi.</a:t>
            </a:r>
            <a:br/>
            <a:r>
              <a:t>Dar ne-a promis din puterea Sa</a:t>
            </a:r>
            <a:br/>
            <a:r>
              <a:t>pe drum lumină că ne va da,</a:t>
            </a:r>
            <a:br/>
            <a:r>
              <a:t>al Său bogat har în încercări,</a:t>
            </a:r>
            <a:br/>
            <a:r>
              <a:t>și mângâierea în întristări.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n-a promis căi fără dureri,</a:t>
            </a:r>
            <a:br/>
            <a:r>
              <a:t>fără ispite, fără poveri,</a:t>
            </a:r>
            <a:br/>
            <a:r>
              <a:t>și nici n-a spus El că vom avea</a:t>
            </a:r>
            <a:br/>
            <a:r>
              <a:t>cruci mai uşoare decât a Sa.</a:t>
            </a:r>
            <a:br/>
            <a:r>
              <a:t>Dar ne-a promis din puterea Sa</a:t>
            </a:r>
            <a:br/>
            <a:r>
              <a:t>pe drum lumină că ne va da,</a:t>
            </a:r>
            <a:br/>
            <a:r>
              <a:t>al Său bogat har în încercări,</a:t>
            </a:r>
            <a:br/>
            <a:r>
              <a:t>și mângâierea în întristări.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n-a promis drum larg şi uşor</a:t>
            </a:r>
            <a:br/>
            <a:r>
              <a:t>să poţi umbla fără ajutor,</a:t>
            </a:r>
            <a:br/>
            <a:r>
              <a:t>și nici pe drum că nu vor fi stânci,</a:t>
            </a:r>
            <a:br/>
            <a:r>
              <a:t>că n-ai să treci prin ape adânci.</a:t>
            </a:r>
            <a:br/>
            <a:r>
              <a:t>Dar ne-a promis din puterea Sa</a:t>
            </a:r>
            <a:br/>
            <a:r>
              <a:t>pe drum lumină că ne va da,</a:t>
            </a:r>
            <a:br/>
            <a:r>
              <a:t>al Său bogat har în încercări,</a:t>
            </a:r>
            <a:br/>
            <a:r>
              <a:t>și mângâierea în întristări.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