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cât şi casa mea dorim,</a:t>
            </a:r>
            <a:br/>
            <a:r>
              <a:t>o, Doamne-n veci să Te slujim.</a:t>
            </a:r>
            <a:br/>
            <a:r>
              <a:t>//: Te rog să-mi dai puterea Ta</a:t>
            </a:r>
            <a:br/>
            <a:r>
              <a:t>să Te servesc cu viaţa mea. ://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Pe-ai mei m-ajută să-i iubesc,</a:t>
            </a:r>
            <a:br/>
            <a:r>
              <a:t>prin viaţă să le dăruiesc</a:t>
            </a:r>
            <a:br/>
            <a:r>
              <a:t>//: o pildă bună, cum Tu vrei</a:t>
            </a:r>
            <a:br/>
            <a:r>
              <a:t>să fie ucenicii Tăi. ://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 rog, o, Doamne, ne-ncetat</a:t>
            </a:r>
            <a:br/>
            <a:r>
              <a:t>ca eu şi toţi ce mi i-ai dat,</a:t>
            </a:r>
            <a:br/>
            <a:r>
              <a:t>//: supuşi, uniţi, să vieţuim</a:t>
            </a:r>
            <a:br/>
            <a:r>
              <a:t>și Ţie veşnic să-Ţi servim. ://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Drept jertfă Ţie mă predau,</a:t>
            </a:r>
            <a:br/>
            <a:r>
              <a:t>ai Tăi să fim pe veci eu vreau.</a:t>
            </a:r>
            <a:br/>
            <a:r>
              <a:t>//: Ascultă, Doamne, ruga mea,</a:t>
            </a:r>
            <a:br/>
            <a:r>
              <a:t>dă binecuvântarea Ta. 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