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Facă-mi-se totdeauna</a:t>
            </a:r>
            <a:br/>
            <a:r>
              <a:t>după Sfântul Tău Cuvânt,</a:t>
            </a:r>
            <a:br/>
            <a:r>
              <a:t>chiar de-ar fi să-mi cadă toate</a:t>
            </a:r>
            <a:br/>
            <a:r>
              <a:t>planurile la pământ,</a:t>
            </a:r>
            <a:br/>
            <a:r>
              <a:t>chiar de-ar fi să-mi cadă toate,</a:t>
            </a:r>
            <a:br/>
            <a:r>
              <a:t>chiar de-ar fi să-mi cadă toate</a:t>
            </a:r>
            <a:br/>
            <a:r>
              <a:t>planurile la pământ.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Gândul Tău să se-mplinească</a:t>
            </a:r>
            <a:br/>
            <a:r>
              <a:t>neştirbit în mine-oricând,</a:t>
            </a:r>
            <a:br/>
            <a:r>
              <a:t>chiar de-ar fi să se dărâme</a:t>
            </a:r>
            <a:br/>
            <a:r>
              <a:t>tot ce mi-am zidit în gând,</a:t>
            </a:r>
            <a:br/>
            <a:r>
              <a:t>chiar de-ar fi să se dărâme,</a:t>
            </a:r>
            <a:br/>
            <a:r>
              <a:t>chiar de-ar fi să se dărâme</a:t>
            </a:r>
            <a:br/>
            <a:r>
              <a:t>tot ce mi-am zidit în gând.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Voia Ta să se înalţe</a:t>
            </a:r>
            <a:br/>
            <a:r>
              <a:t>ca stăpână-n viaţa mea,</a:t>
            </a:r>
            <a:br/>
            <a:r>
              <a:t>și-n fărâme sparge-mi voia</a:t>
            </a:r>
            <a:br/>
            <a:r>
              <a:t>printr-o lovitură grea,</a:t>
            </a:r>
            <a:br/>
            <a:r>
              <a:t>și-n fărâme sparge-mi voia,</a:t>
            </a:r>
            <a:br/>
            <a:r>
              <a:t>și-n fărâme sparge-mi voia</a:t>
            </a:r>
            <a:br/>
            <a:r>
              <a:t>printr-o lovitură grea.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Rugăciunea asta, Doamne,</a:t>
            </a:r>
            <a:br/>
            <a:r>
              <a:t>Tu să mi-o asculţi mereu,</a:t>
            </a:r>
            <a:br/>
            <a:r>
              <a:t>iar de-ar fi s-o schimb vreodată,</a:t>
            </a:r>
            <a:br/>
            <a:r>
              <a:t>n-asculta de gândul meu,</a:t>
            </a:r>
            <a:br/>
            <a:r>
              <a:t>iar de-ar fi s-o schimb vreodată,</a:t>
            </a:r>
            <a:br/>
            <a:r>
              <a:t>iar de-ar fi s-o schimb vreodată,</a:t>
            </a:r>
            <a:br/>
            <a:r>
              <a:t>n-asculta de gândul meu.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