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Glorie, veşnică glorie!</a:t>
            </a:r>
            <a:br/>
            <a:r>
              <a:t>Maiestate, Tu eşti al nostru-mpărat!</a:t>
            </a:r>
            <a:br/>
            <a:r>
              <a:t>Glorie, pace şi dragoste</a:t>
            </a:r>
            <a:br/>
            <a:r>
              <a:t>din tronul Tău, Isuse scump, s-au revărsat! //: Înălţăm Numele Tău, slăvit Isuse,</a:t>
            </a:r>
            <a:br/>
            <a:r>
              <a:t>ne-nchinăm, Te onorăm ca Rege etern!</a:t>
            </a:r>
            <a:br/>
            <a:r>
              <a:t>Glorie, Mântuitorule,</a:t>
            </a:r>
            <a:br/>
            <a:r>
              <a:t>Tu ai murit, ne-ai izbăvit, fii proslăvit! ://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