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Iartă-mă, iartă-mă,</a:t>
            </a:r>
            <a:br/>
            <a:r>
              <a:t>iartă-mă, Dumnezeul meu!</a:t>
            </a:r>
            <a:br/>
            <a:r>
              <a:t>Pentru gândul nesfinţit,</a:t>
            </a:r>
            <a:br/>
            <a:r>
              <a:t>pentru patimă-n privit,</a:t>
            </a:r>
            <a:br/>
            <a:r>
              <a:t>pentru vorba fără har,</a:t>
            </a:r>
            <a:br/>
            <a:r>
              <a:t>Doamne, iartă-mă, Tu, iar,</a:t>
            </a:r>
            <a:br/>
            <a:r>
              <a:t>pentru gândul nesfinţit,</a:t>
            </a:r>
            <a:br/>
            <a:r>
              <a:t>pentru patimă-n privit,</a:t>
            </a:r>
            <a:br/>
            <a:r>
              <a:t>pentru vorba fără har,</a:t>
            </a:r>
            <a:br/>
            <a:r>
              <a:t>Doamne, iartă-mă, Tu, iar!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Iartă-mă, iartă-mă,</a:t>
            </a:r>
            <a:br/>
            <a:r>
              <a:t>iartă-mă, Dumnezeul meu!</a:t>
            </a:r>
            <a:br/>
            <a:r>
              <a:t>Pentru timpul meu trecut,</a:t>
            </a:r>
            <a:br/>
            <a:r>
              <a:t>fără rodul ce l-ai vrut,</a:t>
            </a:r>
            <a:br/>
            <a:r>
              <a:t>fără dragostea cu jar,</a:t>
            </a:r>
            <a:br/>
            <a:r>
              <a:t>Doamne, iartă-mă, Tu, iar,</a:t>
            </a:r>
            <a:br/>
            <a:r>
              <a:t>pentru timpul meu trecut,</a:t>
            </a:r>
            <a:br/>
            <a:r>
              <a:t>fără rodul ce l-ai vrut,</a:t>
            </a:r>
            <a:br/>
            <a:r>
              <a:t>fără dragostea cu jar,</a:t>
            </a:r>
            <a:br/>
            <a:r>
              <a:t>Doamne, iartă-mă, Tu, iar!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Iartă-mă, iartă-mă,</a:t>
            </a:r>
            <a:br/>
            <a:r>
              <a:t>iartă-mă, Dumnezeul meu!</a:t>
            </a:r>
            <a:br/>
            <a:r>
              <a:t>Pentru felul meu firesc</a:t>
            </a:r>
            <a:br/>
            <a:r>
              <a:t>printre oameni când păşesc,</a:t>
            </a:r>
            <a:br/>
            <a:r>
              <a:t>pentru traiu-mi în zadar,</a:t>
            </a:r>
            <a:br/>
            <a:r>
              <a:t>Doamne, iartă-mă, Tu, iar,</a:t>
            </a:r>
            <a:br/>
            <a:r>
              <a:t>pentru felul meu firesc</a:t>
            </a:r>
            <a:br/>
            <a:r>
              <a:t>printre oameni când păşesc,</a:t>
            </a:r>
            <a:br/>
            <a:r>
              <a:t>pentru traiu-mi în zadar,</a:t>
            </a:r>
            <a:br/>
            <a:r>
              <a:t>Doamne, iartă-mă, Tu, iar!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Iartă-mă, iartă-mă,</a:t>
            </a:r>
            <a:br/>
            <a:r>
              <a:t>iartă-mă, Dumnezeul meu!</a:t>
            </a:r>
            <a:br/>
            <a:r>
              <a:t>Pentru nevegherea mea</a:t>
            </a:r>
            <a:br/>
            <a:r>
              <a:t>de-a rămâne-n voia Ta,</a:t>
            </a:r>
            <a:br/>
            <a:r>
              <a:t>pentru tot ce-a fost murdar,</a:t>
            </a:r>
            <a:br/>
            <a:r>
              <a:t>Doamne, iartă-mă, Tu, iar,</a:t>
            </a:r>
            <a:br/>
            <a:r>
              <a:t>pentru nevegherea mea</a:t>
            </a:r>
            <a:br/>
            <a:r>
              <a:t>de-a rămâne-n voia Ta,</a:t>
            </a:r>
            <a:br/>
            <a:r>
              <a:t>pentru tot ce-a fost murdar,</a:t>
            </a:r>
            <a:br/>
            <a:r>
              <a:t>Doamne, iartă-mă, Tu, iar!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Iartă-mă, iartă-mă,</a:t>
            </a:r>
            <a:br/>
            <a:r>
              <a:t>iartă-mă, Dumnezeul meu!</a:t>
            </a:r>
            <a:br/>
            <a:r>
              <a:t>Doar iertarea ce mi-o dai</a:t>
            </a:r>
            <a:br/>
            <a:r>
              <a:t>îmi păstreaz-al păcii rai</a:t>
            </a:r>
            <a:br/>
            <a:r>
              <a:t>și mă zboară iar şi iar,</a:t>
            </a:r>
            <a:br/>
            <a:r>
              <a:t>Doamne-n veşnicu-Ţi hotar,</a:t>
            </a:r>
            <a:br/>
            <a:r>
              <a:t>doar iertarea ce mi-o dai</a:t>
            </a:r>
            <a:br/>
            <a:r>
              <a:t>îmi păstreaz-al păcii rai</a:t>
            </a:r>
            <a:br/>
            <a:r>
              <a:t>și mă zboară iar şi iar,</a:t>
            </a:r>
            <a:br/>
            <a:r>
              <a:t>Doamne-n veşnicu-Ţi hotar!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