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Inima ne fie plină</a:t>
            </a:r>
            <a:br/>
            <a:r>
              <a:t>de cântări şi mulţumiri,</a:t>
            </a:r>
            <a:br/>
            <a:r>
              <a:t>căci ai Săi fii ne numeşte</a:t>
            </a:r>
            <a:br/>
            <a:r>
              <a:t>Tatăl Sfânt din străluciri.</a:t>
            </a:r>
            <a:br/>
            <a:r>
              <a:t>Cu iubire, cu iubire,</a:t>
            </a:r>
            <a:br/>
            <a:r>
              <a:t>la Isus să alergăm,</a:t>
            </a:r>
            <a:br/>
            <a:r>
              <a:t>în prezenţa Lui acum pe cale</a:t>
            </a:r>
            <a:br/>
            <a:r>
              <a:t>pe deplin ne bucurăm.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Dumnezeu cu mână tare</a:t>
            </a:r>
            <a:br/>
            <a:r>
              <a:t>ne păzeşte pas cu pas;</a:t>
            </a:r>
            <a:br/>
            <a:r>
              <a:t>El prin har şi îndurare</a:t>
            </a:r>
            <a:br/>
            <a:r>
              <a:t>ne-ntăreşte ceas cu ceas.</a:t>
            </a:r>
            <a:br/>
            <a:r>
              <a:t>Cu iubire, cu iubire,</a:t>
            </a:r>
            <a:br/>
            <a:r>
              <a:t>la Isus să alergăm,</a:t>
            </a:r>
            <a:br/>
            <a:r>
              <a:t>în prezenţa Lui acum pe cale</a:t>
            </a:r>
            <a:br/>
            <a:r>
              <a:t>pe deplin ne bucurăm.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Dacă-L părăsim pe Domnul,</a:t>
            </a:r>
            <a:br/>
            <a:r>
              <a:t>noaptea ne va-nconjura,</a:t>
            </a:r>
            <a:br/>
            <a:r>
              <a:t>de ne-ntoarcem cu căinţă,</a:t>
            </a:r>
            <a:br/>
            <a:r>
              <a:t>Domnul Sfânt ne va ierta.</a:t>
            </a:r>
            <a:br/>
            <a:r>
              <a:t>Cu iubire, cu iubire,</a:t>
            </a:r>
            <a:br/>
            <a:r>
              <a:t>la Isus să alergăm,</a:t>
            </a:r>
            <a:br/>
            <a:r>
              <a:t>în prezenţa Lui acum pe cale</a:t>
            </a:r>
            <a:br/>
            <a:r>
              <a:t>pe deplin ne bucurăm.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Cei curaţi primesc putere</a:t>
            </a:r>
            <a:br/>
            <a:r>
              <a:t>și pe cale înfloresc;</a:t>
            </a:r>
            <a:br/>
            <a:r>
              <a:t>Toţi Îi cântă-n adorare:</a:t>
            </a:r>
            <a:br/>
            <a:r>
              <a:t> Slavă Tatălui ceresc!"</a:t>
            </a:r>
            <a:br/>
            <a:r>
              <a:t>Cu iubire, cu iubire,</a:t>
            </a:r>
            <a:br/>
            <a:r>
              <a:t>la Isus să alergăm,</a:t>
            </a:r>
            <a:br/>
            <a:r>
              <a:t>în prezenţa Lui acum pe cale</a:t>
            </a:r>
            <a:br/>
            <a:r>
              <a:t>pe deplin ne bucurăm.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