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Isus a înviat! Noi Îl mărim,</a:t>
            </a:r>
            <a:br/>
            <a:r>
              <a:t>căci ne-a răscumpărat ai Lui să fim.</a:t>
            </a:r>
            <a:br/>
            <a:r>
              <a:t>Veşnic Îl vom mări, </a:t>
            </a:r>
            <a:br/>
            <a:r>
              <a:t>căci Hristos din morţi a înviat </a:t>
            </a:r>
            <a:br/>
            <a:r>
              <a:t>și la ceruri lângă Tatăl S-a 'nălţat:</a:t>
            </a:r>
            <a:br/>
            <a:r>
              <a:t>pentru-ai Săi copii oricând va mijloci. </a:t>
            </a:r>
            <a:br/>
            <a:r>
              <a:t>A-nviat! A-nviat! Fie veşnic lăudat!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Isus a înviat! Noi vom căuta</a:t>
            </a:r>
            <a:br/>
            <a:r>
              <a:t>în viaţă ne-ncetat a Îl urma. </a:t>
            </a:r>
            <a:br/>
            <a:r>
              <a:t>Veşnic Îl vom mări, </a:t>
            </a:r>
            <a:br/>
            <a:r>
              <a:t>căci Hristos din morţi a înviat </a:t>
            </a:r>
            <a:br/>
            <a:r>
              <a:t>și la ceruri lângă Tatăl S-a ʼnălţat:</a:t>
            </a:r>
            <a:br/>
            <a:r>
              <a:t>pentru­-ai Săi copii oricând va mijloci. </a:t>
            </a:r>
            <a:br/>
            <a:r>
              <a:t>A­-nviat! A-­nviat! Fie veşnic lăudat!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Isus a înviat! Şi vom domni</a:t>
            </a:r>
            <a:br/>
            <a:r>
              <a:t>cu-al nostru Împărat în veșnicii! </a:t>
            </a:r>
            <a:br/>
            <a:r>
              <a:t>Veşnic Îl vom mări, </a:t>
            </a:r>
            <a:br/>
            <a:r>
              <a:t>căci Hristos din morţi a înviat </a:t>
            </a:r>
            <a:br/>
            <a:r>
              <a:t>și la ceruri lângă Tatăl S-a ʼnălţat:</a:t>
            </a:r>
            <a:br/>
            <a:r>
              <a:t>pentru­-ai Săi copii oricând va mijloci. </a:t>
            </a:r>
            <a:br/>
            <a:r>
              <a:t>A­-nviat! A-­nviat! Fie veşnic lăudat!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