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Iubire-adânc-a Tatălui</a:t>
            </a:r>
            <a:br/>
            <a:r>
              <a:t>nimic nu o măsoară,</a:t>
            </a:r>
            <a:br/>
            <a:r>
              <a:t>ce-avea mai scump El dărui,</a:t>
            </a:r>
            <a:br/>
            <a:r>
              <a:t>făcând din noi comoară.</a:t>
            </a:r>
            <a:br/>
            <a:r>
              <a:t>Durere de ne-nchipuit,</a:t>
            </a:r>
            <a:br/>
            <a:r>
              <a:t>căci Tatăl Şi-a-ntors Faţa,</a:t>
            </a:r>
            <a:br/>
            <a:r>
              <a:t>pe Cel Ales L-a părăsit,</a:t>
            </a:r>
            <a:br/>
            <a:r>
              <a:t>iar nouă ne-a dat viaţa.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 Fiul răstignit privesc,</a:t>
            </a:r>
            <a:br/>
            <a:r>
              <a:t>păcatu-mi cum Îl frânge,</a:t>
            </a:r>
            <a:br/>
            <a:r>
              <a:t>în rând cu cei ce Îl hulesc</a:t>
            </a:r>
            <a:br/>
            <a:r>
              <a:t>și vocea mea-L străpunge,</a:t>
            </a:r>
            <a:br/>
            <a:r>
              <a:t>pe cruce eu Te-am ţintuit,</a:t>
            </a:r>
            <a:br/>
            <a:r>
              <a:t>dar când Ţi-ai dat suflarea,</a:t>
            </a:r>
            <a:br/>
            <a:r>
              <a:t>al nopţii chin s-a risipit</a:t>
            </a:r>
            <a:br/>
            <a:r>
              <a:t>și mi-ai adus iertarea.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ce-aş putea să mă mândresc, căci daruri n-am, nici fapte?</a:t>
            </a:r>
            <a:br/>
            <a:r>
              <a:t>Cu învierea-I mă fălesc,</a:t>
            </a:r>
            <a:br/>
            <a:r>
              <a:t>cu salvatoarea-I moarte.</a:t>
            </a:r>
            <a:br/>
            <a:r>
              <a:t>O, nu-s de-ajuns spre-a-Ţi mulţumi nici cânt, nici osanale,</a:t>
            </a:r>
            <a:br/>
            <a:r>
              <a:t>Hristos cu viaţa Sa plăti</a:t>
            </a:r>
            <a:br/>
            <a:r>
              <a:t>a mea răscumpărare!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