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Lăudaţi-L! Hristos e Mântuitorul!</a:t>
            </a:r>
            <a:br/>
            <a:r>
              <a:t>Să-I dăm cinste, dragostea-I proclamând! Înălţaţi-L, oameni şi-arhangheli în slavă;</a:t>
            </a:r>
            <a:br/>
            <a:r>
              <a:t>El e vrednic! Numele Lui e sfânt!</a:t>
            </a:r>
            <a:br/>
            <a:r>
              <a:t>Ca un Tată zilnic ne ocroteşte,</a:t>
            </a:r>
            <a:br/>
            <a:r>
              <a:t>braţul Lui tărie e ne-ncetat.</a:t>
            </a:r>
            <a:br/>
            <a:r>
              <a:t>Lăudaţi-L! Spuneţi de-a Lui îndurare!</a:t>
            </a:r>
            <a:br/>
            <a:r>
              <a:t>Lăudaţi-L şi mult vă bucuraţi!</a:t>
            </a:r>
            <a:br/>
            <a:r>
              <a:t>Lăudaţi-L! Hristos e Mântuitorul!</a:t>
            </a:r>
            <a:br/>
            <a:r>
              <a:t>Pentru noi al Lui sânge sfânt a curs;</a:t>
            </a:r>
            <a:br/>
            <a:r>
              <a:t>este Stânca, Speranţa vieţii eterne,</a:t>
            </a:r>
            <a:br/>
            <a:r>
              <a:t>lăudaţi-L! Hristos a suferit!</a:t>
            </a:r>
            <a:br/>
            <a:r>
              <a:t>Închinare veşnică să-I aduceţi,</a:t>
            </a:r>
            <a:br/>
            <a:r>
              <a:t>în oceanul dragostei ne-a cuprins.</a:t>
            </a:r>
            <a:br/>
            <a:r>
              <a:t>Lăudaţi-L! Spuneţi de-a Lui îndurare!</a:t>
            </a:r>
            <a:br/>
            <a:r>
              <a:t>Lăudaţi-L şi mult vă bucuraţi!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Lăudaţi-L! Hristos e Mântuitorul!</a:t>
            </a:r>
            <a:br/>
            <a:r>
              <a:t>Porţi cerești, Osana strigați acum!</a:t>
            </a:r>
            <a:br/>
            <a:r>
              <a:t>Regele domnește pentru totdeauna,</a:t>
            </a:r>
            <a:br/>
            <a:r>
              <a:t>El e Preot, Profet şi Împărat!</a:t>
            </a:r>
            <a:br/>
            <a:r>
              <a:t>Se întoarce biruitor în lume;</a:t>
            </a:r>
            <a:br/>
            <a:r>
              <a:t>în tărie veşnică va domni.</a:t>
            </a:r>
            <a:br/>
            <a:r>
              <a:t>Lăudaţi-L! Spuneţi de-a Lui îndurare!</a:t>
            </a:r>
            <a:br/>
            <a:r>
              <a:t>Lăudaţi-L şi mult vă bucuraţi!</a:t>
            </a:r>
            <a:br/>
            <a: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