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Lăudați pe Domnul, ceruri,</a:t>
            </a:r>
            <a:br/>
            <a:r>
              <a:t>și voi, îngeri, Îl slăviți!</a:t>
            </a:r>
            <a:br/>
            <a:r>
              <a:t>O, voi, stele minunate,</a:t>
            </a:r>
            <a:br/>
            <a:r>
              <a:t>pentru Domnul străluciți.</a:t>
            </a:r>
            <a:br/>
            <a:r>
              <a:t>Graiul Său de-alungul vremii</a:t>
            </a:r>
            <a:br/>
            <a:r>
              <a:t>neclintit în veci va sta,</a:t>
            </a:r>
            <a:br/>
            <a:r>
              <a:t>universul Îi ascultă</a:t>
            </a:r>
            <a:br/>
            <a:r>
              <a:t>fără murmur vorba Sa.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Lăudați pe Domnul slavei! </a:t>
            </a:r>
            <a:br/>
            <a:r>
              <a:t>Ce-a promis El va-mplini. </a:t>
            </a:r>
            <a:br/>
            <a:r>
              <a:t>Sfinții Lui au biruința, </a:t>
            </a:r>
            <a:br/>
            <a:r>
              <a:t>moartea nu va mai domni. </a:t>
            </a:r>
            <a:br/>
            <a:r>
              <a:t>El e Domnul mântuirii, </a:t>
            </a:r>
            <a:br/>
            <a:r>
              <a:t>Dumnezeu ce ne-a creat. </a:t>
            </a:r>
            <a:br/>
            <a:r>
              <a:t>O, pământ, Îi cântă Slavă", </a:t>
            </a:r>
            <a:br/>
            <a:r>
              <a:t>preamărește-L ne-ncetat.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