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Lăudați-L pe vecie,</a:t>
            </a:r>
            <a:br/>
            <a:r>
              <a:t>Dumnezeu slăvit să fie!</a:t>
            </a:r>
            <a:br/>
            <a:r>
              <a:t>Lui să-I dăm cu bucurie</a:t>
            </a:r>
            <a:br/>
            <a:r>
              <a:t>ce suntem și-avem.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Său Nume luminează,</a:t>
            </a:r>
            <a:br/>
            <a:r>
              <a:t>pentru luptă ne ʼnarmează</a:t>
            </a:r>
            <a:br/>
            <a:r>
              <a:t>și puternic ne păstrează</a:t>
            </a:r>
            <a:br/>
            <a:r>
              <a:t>credincioși în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Vă-ntăriți în El credința,</a:t>
            </a:r>
            <a:br/>
            <a:r>
              <a:t>El ține făgăduința.</a:t>
            </a:r>
            <a:br/>
            <a:r>
              <a:t>Vor avea-n veci biruința</a:t>
            </a:r>
            <a:br/>
            <a:r>
              <a:t>cei ce cred în 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Ne păstrează lângă Tine,</a:t>
            </a:r>
            <a:br/>
            <a:r>
              <a:t>Cel rău să nu ne dezbine</a:t>
            </a:r>
            <a:br/>
            <a:r>
              <a:t>pentru ziua care vine,</a:t>
            </a:r>
            <a:br/>
            <a:r>
              <a:t>când Te vom vedea.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