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însângerata-Ţi cruce,</a:t>
            </a:r>
            <a:br/>
            <a:r>
              <a:t>unde pentru noi Te-ai dat,</a:t>
            </a:r>
            <a:br/>
            <a:r>
              <a:t>al meu suflet Ţi se-aduce,</a:t>
            </a:r>
            <a:br/>
            <a:r>
              <a:t>căci Tu l-ai răscumpărat.</a:t>
            </a:r>
            <a:br/>
            <a:r>
              <a:t>O, ce har nespus!</a:t>
            </a:r>
            <a:br/>
            <a:r>
              <a:t>O, ce har nespus,</a:t>
            </a:r>
            <a:br/>
            <a:r>
              <a:t>să-Ţi predai fiinţa-ntreagă Domnului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Ia-mi, Isuse-ntreaga viaţă</a:t>
            </a:r>
            <a:br/>
            <a:r>
              <a:t>şi îmbrac-o-n Duhul Sfânt,</a:t>
            </a:r>
            <a:br/>
            <a:r>
              <a:t>ca să umblu-n sfânta-Ţi Faţă</a:t>
            </a:r>
            <a:br/>
            <a:r>
              <a:t>ascultând de-al Tău Cuvânt!</a:t>
            </a:r>
            <a:br/>
            <a:r>
              <a:t>O, ce har nespus!</a:t>
            </a:r>
            <a:br/>
            <a:r>
              <a:t>O, ce har nespus,</a:t>
            </a:r>
            <a:br/>
            <a:r>
              <a:t>să-Ţi predai fiinţa-ntreagă Domnului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Las păcat şi-al lumii umblet,</a:t>
            </a:r>
            <a:br/>
            <a:r>
              <a:t>voia Ta-i plăcerea mea;</a:t>
            </a:r>
            <a:br/>
            <a:r>
              <a:t>Duhul Sfânt reverse-n suflet</a:t>
            </a:r>
            <a:br/>
            <a:r>
              <a:t>dulce mângâierea Ta!</a:t>
            </a:r>
            <a:br/>
            <a:r>
              <a:t>O, ce har nespus!</a:t>
            </a:r>
            <a:br/>
            <a:r>
              <a:t>O, ce har nespus,</a:t>
            </a:r>
            <a:br/>
            <a:r>
              <a:t>să-Ţi predai fiinţa-ntreagă Domnului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Slăbiciunea mea e mare,</a:t>
            </a:r>
            <a:br/>
            <a:r>
              <a:t>dar eşti Tu tăria mea;</a:t>
            </a:r>
            <a:br/>
            <a:r>
              <a:t>neclintit în încercare</a:t>
            </a:r>
            <a:br/>
            <a:r>
              <a:t>fă să fiu prin jertfa Ta!</a:t>
            </a:r>
            <a:br/>
            <a:r>
              <a:t>O, ce har nespus!</a:t>
            </a:r>
            <a:br/>
            <a:r>
              <a:t>O, ce har nespus,</a:t>
            </a:r>
            <a:br/>
            <a:r>
              <a:t>să-Ţi predai fiinţa-ntreagă Domnului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ce mare fericire:</a:t>
            </a:r>
            <a:br/>
            <a:r>
              <a:t>harul Tău e scutul meu!</a:t>
            </a:r>
            <a:br/>
            <a:r>
              <a:t>Cu a Lui sfântă păzire,</a:t>
            </a:r>
            <a:br/>
            <a:r>
              <a:t>ocrotit voi fi mereu.</a:t>
            </a:r>
            <a:br/>
            <a:r>
              <a:t>O, ce har nespus!</a:t>
            </a:r>
            <a:br/>
            <a:r>
              <a:t>O, ce har nespus,</a:t>
            </a:r>
            <a:br/>
            <a:r>
              <a:t>să-Ţi predai fiinţa-ntreagă Domnului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