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Lumină fă-mă necurmat,</a:t>
            </a:r>
            <a:br/>
            <a:r>
              <a:t>prin lumea cea întinsă,</a:t>
            </a:r>
            <a:br/>
            <a:r>
              <a:t>Isus, s-o pot păstra curat,</a:t>
            </a:r>
            <a:br/>
            <a:r>
              <a:t>și pururea nestinsă.</a:t>
            </a:r>
            <a:br/>
            <a:r>
              <a:t>Isuse, fă-mă cum vrei Tu,</a:t>
            </a:r>
            <a:br/>
            <a:r>
              <a:t>să nu spun da" la ce spui nu",</a:t>
            </a:r>
            <a:br/>
            <a:r>
              <a:t>să nu spun nu" la ce spui da",</a:t>
            </a:r>
            <a:br/>
            <a:r>
              <a:t>ci-n toate fie voia Ta.</a:t>
            </a:r>
            <a:br/>
            <a:r>
              <a:t>Şi pâine pentru cei flămânzi,</a:t>
            </a:r>
            <a:br/>
            <a:r>
              <a:t>și apă limpezită,</a:t>
            </a:r>
            <a:br/>
            <a:r>
              <a:t>și-alin plăcut la suferinzi,</a:t>
            </a:r>
            <a:br/>
            <a:r>
              <a:t>fă-mi viaţa mea trăită.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Isuse, fă-mă cum vrei Tu,</a:t>
            </a:r>
            <a:br/>
            <a:r>
              <a:t>să nu spun da" la ce spui nu",</a:t>
            </a:r>
            <a:br/>
            <a:r>
              <a:t>să nu spun nu" la ce spui da",</a:t>
            </a:r>
            <a:br/>
            <a:r>
              <a:t>ci-n toate fie voia Ta.</a:t>
            </a:r>
            <a:br/>
            <a:r>
              <a:t>Cărare pentru rătăciţi,</a:t>
            </a:r>
            <a:br/>
            <a:r>
              <a:t>liman spre odihnire,</a:t>
            </a:r>
            <a:br/>
            <a:r>
              <a:t>și pace pentru cei loviţi,</a:t>
            </a:r>
            <a:br/>
            <a:r>
              <a:t>o, fă-mă prin iubire.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fă-mă cum vrei Tu,</a:t>
            </a:r>
            <a:br/>
            <a:r>
              <a:t>să nu spun da" la ce spui nu",</a:t>
            </a:r>
            <a:br/>
            <a:r>
              <a:t>să nu spun nu" la ce spui da",</a:t>
            </a:r>
            <a:br/>
            <a:r>
              <a:t>ci-n toate fie voia Ta.</a:t>
            </a:r>
            <a:br/>
            <a:r>
              <a:t>Cântare pentru întristaţi,</a:t>
            </a:r>
            <a:br/>
            <a:r>
              <a:t>îndemn înspre credinţă,</a:t>
            </a:r>
            <a:br/>
            <a:r>
              <a:t>și punte pentru-ndepărtaţi</a:t>
            </a:r>
            <a:br/>
            <a:r>
              <a:t>să-mi faci a mea fiinţă.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fă-mă cum vrei Tu,</a:t>
            </a:r>
            <a:br/>
            <a:r>
              <a:t>să nu spun da" la ce spui nu",</a:t>
            </a:r>
            <a:br/>
            <a:r>
              <a:t>să nu spun nu" la ce spui da",</a:t>
            </a:r>
            <a:br/>
            <a:r>
              <a:t>ci-n toate fie voia Ta.</a:t>
            </a:r>
            <a:br/>
            <a:r>
              <a:t>Să fiu ce mă doreşti, Isus,</a:t>
            </a:r>
            <a:br/>
            <a:r>
              <a:t>o flacără din Tine,</a:t>
            </a:r>
            <a:br/>
            <a:r>
              <a:t>pe-oriunde calc, s-arăt supus,</a:t>
            </a:r>
            <a:br/>
            <a:r>
              <a:t>o cale spre mai bine.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Isuse, fă-mă cum vrei Tu,</a:t>
            </a:r>
            <a:br/>
            <a:r>
              <a:t>să nu spun da" la ce spui nu",</a:t>
            </a:r>
            <a:br/>
            <a:r>
              <a:t>să nu spun nu" la ce spui da",</a:t>
            </a:r>
            <a:br/>
            <a:r>
              <a:t>ci-n toate fie voia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