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Luminat de-Adevăr și iubire,</a:t>
            </a:r>
            <a:br/>
            <a:r>
              <a:t>luminat de preasfântul Cuvânt,</a:t>
            </a:r>
            <a:br/>
            <a:r>
              <a:t>vreau Isuse, cu-ntreaga-mi simțire,</a:t>
            </a:r>
            <a:br/>
            <a:r>
              <a:t>vreau, așa să-Ți slujesc pe pământ! Vreau Isuse, cu-ntreaga-mi simțire, vreau, așa să-Ți slujesc pe pământ!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Dezlegat de-omenească părere,</a:t>
            </a:r>
            <a:br/>
            <a:r>
              <a:t>și-alipit doar de Sfântul Cuvânt,</a:t>
            </a:r>
            <a:br/>
            <a:r>
              <a:t>vreau Isuse, cu-ntreaga-mi putere, vreau, așa să-Ți slujesc pe pământ! Vreau Isuse, cu-ntreaga-mi putere,</a:t>
            </a:r>
            <a:br/>
            <a:r>
              <a:t>vreau, așa să-Ți slujesc pe pământ!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 minciunii turbată furie,</a:t>
            </a:r>
            <a:br/>
            <a:r>
              <a:t>eu m-ascund în preasfântul Cuvânt, căci, Isus, vreau întreg numai Ție,</a:t>
            </a:r>
            <a:br/>
            <a:r>
              <a:t>vreau, așa să-Ți slujesc pe pământ! Căci, Isus, vreau întreg numai Ție,</a:t>
            </a:r>
            <a:br/>
            <a:r>
              <a:t>vreau, așa să-Ți slujesc pe pământ!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Vreau aprins de iubirea Ta mare, vreau să ʼnalț al vieții Cuvânt,</a:t>
            </a:r>
            <a:br/>
            <a:r>
              <a:t>vreau să ard în preasfânta-Ți Lucrare, vreau, așa să-Ți slujesc pe pământ!</a:t>
            </a:r>
            <a:br/>
            <a:r>
              <a:t>Vreau să ard în preasfânta-Ți Lucrare, vreau, așa să-Ți slujesc pe pământ!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Până când Tu veni-vei, Isuse,</a:t>
            </a:r>
            <a:br/>
            <a:r>
              <a:t>să-mplinești tot ce-ai spus prin Cuvânt, în a-Tale-adevăruri nespuse,</a:t>
            </a:r>
            <a:br/>
            <a:r>
              <a:t>să trăiesc, să-Ți slujesc pe pământ!</a:t>
            </a:r>
            <a:br/>
            <a:r>
              <a:t>În a-Tale-adevăruri nespuse,</a:t>
            </a:r>
            <a:br/>
            <a:r>
              <a:t>să trăiesc, să-Ți slujesc pe pământ!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