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Mântuire ni s-a dat</a:t>
            </a:r>
            <a:br/>
            <a:r>
              <a:t>fără nicio plată,</a:t>
            </a:r>
            <a:br/>
            <a:r>
              <a:t>prin Isus crucificat,</a:t>
            </a:r>
            <a:br/>
            <a:r>
              <a:t>fără nicio plată.</a:t>
            </a:r>
            <a:br/>
            <a:r>
              <a:t>Doar Hristos ne-a mântuit,</a:t>
            </a:r>
            <a:br/>
            <a:r>
              <a:t>de păcat ne-a izbăvit.</a:t>
            </a:r>
            <a:br/>
            <a:r>
              <a:t>Cât de mult El ne-a iubit,</a:t>
            </a:r>
            <a:br/>
            <a:r>
              <a:t>fără nicio plată!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Curge un bogat izvor</a:t>
            </a:r>
            <a:br/>
            <a:r>
              <a:t>fără nicio plată,</a:t>
            </a:r>
            <a:br/>
            <a:r>
              <a:t>veşnic şi mântuitor,</a:t>
            </a:r>
            <a:br/>
            <a:r>
              <a:t>fără nicio plată.</a:t>
            </a:r>
            <a:br/>
            <a:r>
              <a:t>Orişicine care vrea</a:t>
            </a:r>
            <a:br/>
            <a:r>
              <a:t>însetat din el să bea,</a:t>
            </a:r>
            <a:br/>
            <a:r>
              <a:t>mântuire va afla,</a:t>
            </a:r>
            <a:br/>
            <a:r>
              <a:t>fără nicio plată.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Isus tu eşti iubit</a:t>
            </a:r>
            <a:br/>
            <a:r>
              <a:t>fără nicio plată,</a:t>
            </a:r>
            <a:br/>
            <a:r>
              <a:t>vrei să fii tu mântuit</a:t>
            </a:r>
            <a:br/>
            <a:r>
              <a:t>fără nicio plată?</a:t>
            </a:r>
            <a:br/>
            <a:r>
              <a:t>Viaţa ta să I-o predai</a:t>
            </a:r>
            <a:br/>
            <a:r>
              <a:t>este tot ce poţi să-I dai,</a:t>
            </a:r>
            <a:br/>
            <a:r>
              <a:t>să ajungi la El în rai</a:t>
            </a:r>
            <a:br/>
            <a:r>
              <a:t>fără nicio plată.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