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 condu, Măreţ Iehova,</a:t>
            </a:r>
            <a:br/>
            <a:r>
              <a:t>prin acest pustiu pământ.</a:t>
            </a:r>
            <a:br/>
            <a:r>
              <a:t>Eu sunt slab, dar Tu poţi totul,</a:t>
            </a:r>
            <a:br/>
            <a:r>
              <a:t>tare eşti şi veşnic sfânt!</a:t>
            </a:r>
            <a:br/>
            <a:r>
              <a:t>Pâine-a vieţii, Pâine-a vieţii,</a:t>
            </a:r>
            <a:br/>
            <a:r>
              <a:t>satură-mă pe deplin!</a:t>
            </a:r>
            <a:br/>
            <a:r>
              <a:t>Satură-mă pe deplin!</a:t>
            </a:r>
            <a:br/>
            <a:r>
              <a:t>Din izvorul crucii sfinte,</a:t>
            </a:r>
            <a:br/>
            <a:r>
              <a:t>dă-mi să beau şi să trăiesc;</a:t>
            </a:r>
            <a:br/>
            <a:r>
              <a:t>stâlp de foc şi nor de umbră</a:t>
            </a:r>
            <a:br/>
            <a:r>
              <a:t>pe tot drumul să-ntâlnesc.</a:t>
            </a:r>
            <a:br/>
            <a:r>
              <a:t>Domn al slavei, tare-n luptă,</a:t>
            </a:r>
            <a:br/>
            <a:r>
              <a:t>fii puterea mea şi scut!</a:t>
            </a:r>
            <a:br/>
            <a:r>
              <a:t>Fii puterea mea şi scut!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voi trece peste ape,</a:t>
            </a:r>
            <a:br/>
            <a:r>
              <a:t>du-mi Tu barca la liman;</a:t>
            </a:r>
            <a:br/>
            <a:r>
              <a:t>Cel ce ai învins Moartea, Iadul,</a:t>
            </a:r>
            <a:br/>
            <a:r>
              <a:t>du-mă până-n Canaan!</a:t>
            </a:r>
            <a:br/>
            <a:r>
              <a:t>Imn de slavă şi-adorare</a:t>
            </a:r>
            <a:br/>
            <a:r>
              <a:t>veşnic, Doamne-Ţi voi cânta!</a:t>
            </a:r>
            <a:br/>
            <a:r>
              <a:t>Veşnic, Doamne-Ţi voi cânta!</a:t>
            </a:r>
            <a:br/>
            <a: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