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Mă-ncred în El orice s-ar întâmpla, pe drumul meu sau în viaţa mea.</a:t>
            </a:r>
            <a:br/>
            <a:r>
              <a:t>Fie ce-o fi, în orice zi,</a:t>
            </a:r>
            <a:br/>
            <a:r>
              <a:t>cerescul Tată m-a călăuzi.</a:t>
            </a:r>
            <a:br/>
            <a:r>
              <a:t>Mă-ncred în El, El ştie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Mă-ncred în El chiar şi când nu-nţeleg, eu voia Lui întotdeauna-aleg;</a:t>
            </a:r>
            <a:br/>
            <a:r>
              <a:t>căci doar aşa, în slava Sa,</a:t>
            </a:r>
            <a:br/>
            <a:r>
              <a:t>cerescul Tată m-a călăuzi.</a:t>
            </a:r>
            <a:br/>
            <a:r>
              <a:t>Mă-ncred în El, El ştie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Mă-ncred în El oriunde aş fi dus,</a:t>
            </a:r>
            <a:br/>
            <a:r>
              <a:t>chiar în cuptor de foc de aş fi pus,</a:t>
            </a:r>
            <a:br/>
            <a:r>
              <a:t>în suferinţi sau bucurii,</a:t>
            </a:r>
            <a:br/>
            <a:r>
              <a:t>cerescul Tată m-a călăuzi.</a:t>
            </a:r>
            <a:br/>
            <a:r>
              <a:t>Mă-ncred în El, El ştie soarta mea,</a:t>
            </a:r>
            <a:br/>
            <a:r>
              <a:t>pe stâncă sus sau în adânc de văi,</a:t>
            </a:r>
            <a:br/>
            <a:r>
              <a:t>lovit de val ajung la mal,</a:t>
            </a:r>
            <a:br/>
            <a:r>
              <a:t>cerescul Tată m-a călăuzi.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