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Mă-ntrebi: ce e harul? E-o sfântă minune,</a:t>
            </a:r>
            <a:br/>
            <a:r>
              <a:t>când soarele-apare şi nu mai apune,</a:t>
            </a:r>
            <a:br/>
            <a:r>
              <a:t>şi chiar peste neguri şi nori de-ncercări,</a:t>
            </a:r>
            <a:br/>
            <a:r>
              <a:t>te poartă-n lumină pe-aʼ slavei cărări.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Ce-i harul? E Domnul ce vine pe valuri</a:t>
            </a:r>
            <a:br/>
            <a:r>
              <a:t>şi-n miezul de noapte te-aduce la maluri;</a:t>
            </a:r>
            <a:br/>
            <a:r>
              <a:t>e Domnul, Păstorul, ce-ţi dă un sărut,</a:t>
            </a:r>
            <a:br/>
            <a:r>
              <a:t>când alţii cu pumnii-ncleştaţi te-au bătut.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Ce-i harul? E-o viaţă deplin înnoită</a:t>
            </a:r>
            <a:br/>
            <a:r>
              <a:t>în sângele jertfei, ca neaua albită.</a:t>
            </a:r>
            <a:br/>
            <a:r>
              <a:t>E haina purtată din zori la apus,</a:t>
            </a:r>
            <a:br/>
            <a:r>
              <a:t>dar fără de pată în Domnul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Ce-i harul? E visul deja ce se vede,</a:t>
            </a:r>
            <a:br/>
            <a:r>
              <a:t>trăit cu iubire în cel care crede;</a:t>
            </a:r>
            <a:br/>
            <a:r>
              <a:t>e pacea pe faţa acelui iertat,</a:t>
            </a:r>
            <a:br/>
            <a:r>
              <a:t>în vorbele sfinte şi-n gândul curat.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Ce-i harul? E Domnul pe crucea amară,</a:t>
            </a:r>
            <a:br/>
            <a:r>
              <a:t>în locul tău, Mielul întins ca să moară,</a:t>
            </a:r>
            <a:br/>
            <a:r>
              <a:t>e ziua-nvierii din veacul cel rău,</a:t>
            </a:r>
            <a:br/>
            <a:r>
              <a:t>când poţi şi tu spune: Sunt, Doamne, al Tău!"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