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Mărire Ţie, Tu, Cel înviat,</a:t>
            </a:r>
            <a:br/>
            <a:r>
              <a:t>Numele să-Ţi fie veşnic lăudat!</a:t>
            </a:r>
            <a:br/>
            <a:r>
              <a:t>Noaptea-ntunecoasă viu s-a luminat,</a:t>
            </a:r>
            <a:br/>
            <a:r>
              <a:t>mâna-Ţi glorioasă piatra-a ridicat!</a:t>
            </a:r>
            <a:br/>
            <a:r>
              <a:t>Mărire Ţie, Tu, Cel înviat!</a:t>
            </a:r>
            <a:br/>
            <a:r>
              <a:t>Numele să-Ţi fie veşnic lăudat!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Iată-L, apare! E Hristos Isus!</a:t>
            </a:r>
            <a:br/>
            <a:r>
              <a:t>El, cu mână tare, Moartea a răpus!</a:t>
            </a:r>
            <a:br/>
            <a:r>
              <a:t>Bucură-te dară, tu, al Său popor,</a:t>
            </a:r>
            <a:br/>
            <a:r>
              <a:t>și măreşte iară pe Învingător!</a:t>
            </a:r>
            <a:br/>
            <a:r>
              <a:t>Mărire Ţie, Tu, Cel înviat!</a:t>
            </a:r>
            <a:br/>
            <a:r>
              <a:t>Numele să-Ţi fie veşnic lăudat!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biruinţă! Hristos a-nviat!</a:t>
            </a:r>
            <a:br/>
            <a:r>
              <a:t>Cu El, prin credinţă, eu am înviat;</a:t>
            </a:r>
            <a:br/>
            <a:r>
              <a:t>De-acum înainte, pe deplin al Său,</a:t>
            </a:r>
            <a:br/>
            <a:r>
              <a:t>cânt cu-ntreaga-mi fiinţă sfânt Numele Său!</a:t>
            </a:r>
            <a:br/>
            <a:r>
              <a:t>Mărire Ţie, Tu, Cel înviat!</a:t>
            </a:r>
            <a:br/>
            <a:r>
              <a:t>Numele să-Ţi fie veşnic lăudat!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